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4"/>
  </p:notesMasterIdLst>
  <p:handoutMasterIdLst>
    <p:handoutMasterId r:id="rId55"/>
  </p:handoutMasterIdLst>
  <p:sldIdLst>
    <p:sldId id="278" r:id="rId5"/>
    <p:sldId id="279" r:id="rId6"/>
    <p:sldId id="281" r:id="rId7"/>
    <p:sldId id="280" r:id="rId8"/>
    <p:sldId id="283" r:id="rId9"/>
    <p:sldId id="284" r:id="rId10"/>
    <p:sldId id="285" r:id="rId11"/>
    <p:sldId id="287" r:id="rId12"/>
    <p:sldId id="286" r:id="rId13"/>
    <p:sldId id="288" r:id="rId14"/>
    <p:sldId id="290" r:id="rId15"/>
    <p:sldId id="289" r:id="rId16"/>
    <p:sldId id="291" r:id="rId17"/>
    <p:sldId id="292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4" r:id="rId47"/>
    <p:sldId id="325" r:id="rId48"/>
    <p:sldId id="326" r:id="rId49"/>
    <p:sldId id="327" r:id="rId50"/>
    <p:sldId id="328" r:id="rId51"/>
    <p:sldId id="329" r:id="rId52"/>
    <p:sldId id="330" r:id="rId5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77104-EA71-4564-B27E-1992C30CDE47}" v="125" dt="2024-12-19T18:21:24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3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gamez" userId="fa9a00403ed57a19" providerId="LiveId" clId="{3E277104-EA71-4564-B27E-1992C30CDE47}"/>
    <pc:docChg chg="undo custSel addSld delSld modSld sldOrd">
      <pc:chgData name="pablo gamez" userId="fa9a00403ed57a19" providerId="LiveId" clId="{3E277104-EA71-4564-B27E-1992C30CDE47}" dt="2024-12-19T18:21:34.963" v="1897" actId="1076"/>
      <pc:docMkLst>
        <pc:docMk/>
      </pc:docMkLst>
      <pc:sldChg chg="addSp modSp mod">
        <pc:chgData name="pablo gamez" userId="fa9a00403ed57a19" providerId="LiveId" clId="{3E277104-EA71-4564-B27E-1992C30CDE47}" dt="2024-12-19T17:37:05.945" v="1850" actId="1076"/>
        <pc:sldMkLst>
          <pc:docMk/>
          <pc:sldMk cId="4167884232" sldId="278"/>
        </pc:sldMkLst>
        <pc:spChg chg="mod">
          <ac:chgData name="pablo gamez" userId="fa9a00403ed57a19" providerId="LiveId" clId="{3E277104-EA71-4564-B27E-1992C30CDE47}" dt="2024-12-19T17:34:52.329" v="1803" actId="1076"/>
          <ac:spMkLst>
            <pc:docMk/>
            <pc:sldMk cId="4167884232" sldId="278"/>
            <ac:spMk id="2" creationId="{0D1F047C-C727-42A7-85C5-68C5AA1B1A93}"/>
          </ac:spMkLst>
        </pc:spChg>
        <pc:spChg chg="mod">
          <ac:chgData name="pablo gamez" userId="fa9a00403ed57a19" providerId="LiveId" clId="{3E277104-EA71-4564-B27E-1992C30CDE47}" dt="2024-12-19T17:36:15.943" v="1841" actId="14100"/>
          <ac:spMkLst>
            <pc:docMk/>
            <pc:sldMk cId="4167884232" sldId="278"/>
            <ac:spMk id="3" creationId="{DB93FB3F-A8D4-46D3-A1C6-C79C64563729}"/>
          </ac:spMkLst>
        </pc:spChg>
        <pc:picChg chg="mod">
          <ac:chgData name="pablo gamez" userId="fa9a00403ed57a19" providerId="LiveId" clId="{3E277104-EA71-4564-B27E-1992C30CDE47}" dt="2024-12-19T17:34:31.302" v="1789" actId="1076"/>
          <ac:picMkLst>
            <pc:docMk/>
            <pc:sldMk cId="4167884232" sldId="278"/>
            <ac:picMk id="5" creationId="{F8A1C807-B9AD-4C9B-BF9F-60F03428998E}"/>
          </ac:picMkLst>
        </pc:picChg>
        <pc:picChg chg="add mod">
          <ac:chgData name="pablo gamez" userId="fa9a00403ed57a19" providerId="LiveId" clId="{3E277104-EA71-4564-B27E-1992C30CDE47}" dt="2024-12-19T17:37:05.945" v="1850" actId="1076"/>
          <ac:picMkLst>
            <pc:docMk/>
            <pc:sldMk cId="4167884232" sldId="278"/>
            <ac:picMk id="6" creationId="{30B484C8-CC88-14B5-2B24-FF9EABF8937B}"/>
          </ac:picMkLst>
        </pc:picChg>
      </pc:sldChg>
      <pc:sldChg chg="modSp mod">
        <pc:chgData name="pablo gamez" userId="fa9a00403ed57a19" providerId="LiveId" clId="{3E277104-EA71-4564-B27E-1992C30CDE47}" dt="2024-12-19T17:43:13.219" v="1870" actId="122"/>
        <pc:sldMkLst>
          <pc:docMk/>
          <pc:sldMk cId="3220235682" sldId="279"/>
        </pc:sldMkLst>
        <pc:spChg chg="mod">
          <ac:chgData name="pablo gamez" userId="fa9a00403ed57a19" providerId="LiveId" clId="{3E277104-EA71-4564-B27E-1992C30CDE47}" dt="2024-12-19T17:43:13.219" v="1870" actId="122"/>
          <ac:spMkLst>
            <pc:docMk/>
            <pc:sldMk cId="3220235682" sldId="279"/>
            <ac:spMk id="2" creationId="{89559F60-4CE1-4E2F-86EA-1B60679F1F4A}"/>
          </ac:spMkLst>
        </pc:spChg>
        <pc:spChg chg="mod">
          <ac:chgData name="pablo gamez" userId="fa9a00403ed57a19" providerId="LiveId" clId="{3E277104-EA71-4564-B27E-1992C30CDE47}" dt="2024-12-19T17:43:06.730" v="1868" actId="1076"/>
          <ac:spMkLst>
            <pc:docMk/>
            <pc:sldMk cId="3220235682" sldId="279"/>
            <ac:spMk id="24" creationId="{F260476B-CCA6-412B-A9C5-399C34AE6F05}"/>
          </ac:spMkLst>
        </pc:spChg>
      </pc:sldChg>
      <pc:sldChg chg="modSp mod">
        <pc:chgData name="pablo gamez" userId="fa9a00403ed57a19" providerId="LiveId" clId="{3E277104-EA71-4564-B27E-1992C30CDE47}" dt="2024-12-08T17:46:23.390" v="1319" actId="208"/>
        <pc:sldMkLst>
          <pc:docMk/>
          <pc:sldMk cId="2247447568" sldId="280"/>
        </pc:sldMkLst>
        <pc:picChg chg="mod">
          <ac:chgData name="pablo gamez" userId="fa9a00403ed57a19" providerId="LiveId" clId="{3E277104-EA71-4564-B27E-1992C30CDE47}" dt="2024-12-08T17:46:23.390" v="1319" actId="208"/>
          <ac:picMkLst>
            <pc:docMk/>
            <pc:sldMk cId="2247447568" sldId="280"/>
            <ac:picMk id="15" creationId="{F9705A50-2EC5-4DD1-AAA7-7D61C0FD91D1}"/>
          </ac:picMkLst>
        </pc:picChg>
      </pc:sldChg>
      <pc:sldChg chg="modSp mod">
        <pc:chgData name="pablo gamez" userId="fa9a00403ed57a19" providerId="LiveId" clId="{3E277104-EA71-4564-B27E-1992C30CDE47}" dt="2024-12-08T17:46:25.942" v="1320" actId="208"/>
        <pc:sldMkLst>
          <pc:docMk/>
          <pc:sldMk cId="1943060317" sldId="281"/>
        </pc:sldMkLst>
        <pc:picChg chg="mod">
          <ac:chgData name="pablo gamez" userId="fa9a00403ed57a19" providerId="LiveId" clId="{3E277104-EA71-4564-B27E-1992C30CDE47}" dt="2024-12-08T17:46:25.942" v="1320" actId="208"/>
          <ac:picMkLst>
            <pc:docMk/>
            <pc:sldMk cId="1943060317" sldId="281"/>
            <ac:picMk id="11" creationId="{3C0A6BE2-14E8-9493-5E38-97DCB142E9D2}"/>
          </ac:picMkLst>
        </pc:picChg>
      </pc:sldChg>
      <pc:sldChg chg="addSp modSp mod">
        <pc:chgData name="pablo gamez" userId="fa9a00403ed57a19" providerId="LiveId" clId="{3E277104-EA71-4564-B27E-1992C30CDE47}" dt="2024-12-06T14:17:40.285" v="63" actId="1076"/>
        <pc:sldMkLst>
          <pc:docMk/>
          <pc:sldMk cId="798373205" sldId="288"/>
        </pc:sldMkLst>
        <pc:spChg chg="add mod">
          <ac:chgData name="pablo gamez" userId="fa9a00403ed57a19" providerId="LiveId" clId="{3E277104-EA71-4564-B27E-1992C30CDE47}" dt="2024-12-06T14:16:14.064" v="39" actId="1076"/>
          <ac:spMkLst>
            <pc:docMk/>
            <pc:sldMk cId="798373205" sldId="288"/>
            <ac:spMk id="5" creationId="{925F788C-9F11-D202-6EF3-4EBD19325140}"/>
          </ac:spMkLst>
        </pc:spChg>
        <pc:spChg chg="add mod">
          <ac:chgData name="pablo gamez" userId="fa9a00403ed57a19" providerId="LiveId" clId="{3E277104-EA71-4564-B27E-1992C30CDE47}" dt="2024-12-06T14:17:40.285" v="63" actId="1076"/>
          <ac:spMkLst>
            <pc:docMk/>
            <pc:sldMk cId="798373205" sldId="288"/>
            <ac:spMk id="9" creationId="{50433308-0E02-5657-3774-C49AF559C1A4}"/>
          </ac:spMkLst>
        </pc:spChg>
        <pc:picChg chg="mod">
          <ac:chgData name="pablo gamez" userId="fa9a00403ed57a19" providerId="LiveId" clId="{3E277104-EA71-4564-B27E-1992C30CDE47}" dt="2024-12-06T14:16:42.794" v="44" actId="1582"/>
          <ac:picMkLst>
            <pc:docMk/>
            <pc:sldMk cId="798373205" sldId="288"/>
            <ac:picMk id="2" creationId="{F645F7F6-FCFA-F64D-DA02-29635BC6A91D}"/>
          </ac:picMkLst>
        </pc:picChg>
        <pc:picChg chg="mod">
          <ac:chgData name="pablo gamez" userId="fa9a00403ed57a19" providerId="LiveId" clId="{3E277104-EA71-4564-B27E-1992C30CDE47}" dt="2024-12-06T14:16:04.311" v="35" actId="1582"/>
          <ac:picMkLst>
            <pc:docMk/>
            <pc:sldMk cId="798373205" sldId="288"/>
            <ac:picMk id="3" creationId="{CC0F1841-25B8-4B6F-4144-27DDDF9A0961}"/>
          </ac:picMkLst>
        </pc:picChg>
        <pc:picChg chg="mod">
          <ac:chgData name="pablo gamez" userId="fa9a00403ed57a19" providerId="LiveId" clId="{3E277104-EA71-4564-B27E-1992C30CDE47}" dt="2024-12-06T14:17:14.012" v="55" actId="14100"/>
          <ac:picMkLst>
            <pc:docMk/>
            <pc:sldMk cId="798373205" sldId="288"/>
            <ac:picMk id="4" creationId="{9D925E6F-7BD5-E6DF-4D98-E51EDF4C89F8}"/>
          </ac:picMkLst>
        </pc:picChg>
        <pc:picChg chg="add mod">
          <ac:chgData name="pablo gamez" userId="fa9a00403ed57a19" providerId="LiveId" clId="{3E277104-EA71-4564-B27E-1992C30CDE47}" dt="2024-12-06T14:17:35.548" v="62" actId="1076"/>
          <ac:picMkLst>
            <pc:docMk/>
            <pc:sldMk cId="798373205" sldId="288"/>
            <ac:picMk id="8" creationId="{4BD220B9-F8B4-0E04-A0E1-BFD73A527699}"/>
          </ac:picMkLst>
        </pc:picChg>
        <pc:cxnChg chg="add mod">
          <ac:chgData name="pablo gamez" userId="fa9a00403ed57a19" providerId="LiveId" clId="{3E277104-EA71-4564-B27E-1992C30CDE47}" dt="2024-12-06T14:16:24.002" v="42" actId="14100"/>
          <ac:cxnSpMkLst>
            <pc:docMk/>
            <pc:sldMk cId="798373205" sldId="288"/>
            <ac:cxnSpMk id="6" creationId="{14286553-A3DE-380D-729E-ABCD18A2B584}"/>
          </ac:cxnSpMkLst>
        </pc:cxnChg>
      </pc:sldChg>
      <pc:sldChg chg="addSp modSp new mod">
        <pc:chgData name="pablo gamez" userId="fa9a00403ed57a19" providerId="LiveId" clId="{3E277104-EA71-4564-B27E-1992C30CDE47}" dt="2024-12-08T17:46:03.879" v="1315" actId="1582"/>
        <pc:sldMkLst>
          <pc:docMk/>
          <pc:sldMk cId="393947925" sldId="289"/>
        </pc:sldMkLst>
        <pc:spChg chg="add mod">
          <ac:chgData name="pablo gamez" userId="fa9a00403ed57a19" providerId="LiveId" clId="{3E277104-EA71-4564-B27E-1992C30CDE47}" dt="2024-12-06T14:28:23.004" v="211" actId="1076"/>
          <ac:spMkLst>
            <pc:docMk/>
            <pc:sldMk cId="393947925" sldId="289"/>
            <ac:spMk id="2" creationId="{B11B7B9B-FA92-9C68-C4F6-93951187D262}"/>
          </ac:spMkLst>
        </pc:spChg>
        <pc:picChg chg="add mod">
          <ac:chgData name="pablo gamez" userId="fa9a00403ed57a19" providerId="LiveId" clId="{3E277104-EA71-4564-B27E-1992C30CDE47}" dt="2024-12-08T17:46:00.724" v="1313" actId="208"/>
          <ac:picMkLst>
            <pc:docMk/>
            <pc:sldMk cId="393947925" sldId="289"/>
            <ac:picMk id="3" creationId="{F5F7A612-7C2F-8427-EA48-5F33F8713EE6}"/>
          </ac:picMkLst>
        </pc:picChg>
        <pc:picChg chg="add mod">
          <ac:chgData name="pablo gamez" userId="fa9a00403ed57a19" providerId="LiveId" clId="{3E277104-EA71-4564-B27E-1992C30CDE47}" dt="2024-12-08T17:46:03.879" v="1315" actId="1582"/>
          <ac:picMkLst>
            <pc:docMk/>
            <pc:sldMk cId="393947925" sldId="289"/>
            <ac:picMk id="4" creationId="{36FFF017-AF49-5BD6-1757-27481D7794CF}"/>
          </ac:picMkLst>
        </pc:picChg>
      </pc:sldChg>
      <pc:sldChg chg="addSp delSp modSp new mod ord">
        <pc:chgData name="pablo gamez" userId="fa9a00403ed57a19" providerId="LiveId" clId="{3E277104-EA71-4564-B27E-1992C30CDE47}" dt="2024-12-08T17:46:09.860" v="1318" actId="208"/>
        <pc:sldMkLst>
          <pc:docMk/>
          <pc:sldMk cId="2074780478" sldId="290"/>
        </pc:sldMkLst>
        <pc:spChg chg="mod">
          <ac:chgData name="pablo gamez" userId="fa9a00403ed57a19" providerId="LiveId" clId="{3E277104-EA71-4564-B27E-1992C30CDE47}" dt="2024-12-06T14:18:32.162" v="66"/>
          <ac:spMkLst>
            <pc:docMk/>
            <pc:sldMk cId="2074780478" sldId="290"/>
            <ac:spMk id="2" creationId="{F2047CEE-A21F-DDF8-5665-EB05E1476514}"/>
          </ac:spMkLst>
        </pc:spChg>
        <pc:spChg chg="mod">
          <ac:chgData name="pablo gamez" userId="fa9a00403ed57a19" providerId="LiveId" clId="{3E277104-EA71-4564-B27E-1992C30CDE47}" dt="2024-12-06T14:23:27.706" v="140" actId="1076"/>
          <ac:spMkLst>
            <pc:docMk/>
            <pc:sldMk cId="2074780478" sldId="290"/>
            <ac:spMk id="3" creationId="{13E26E91-1878-7615-ECC6-ACADEDCE0690}"/>
          </ac:spMkLst>
        </pc:spChg>
        <pc:spChg chg="mod">
          <ac:chgData name="pablo gamez" userId="fa9a00403ed57a19" providerId="LiveId" clId="{3E277104-EA71-4564-B27E-1992C30CDE47}" dt="2024-12-06T14:23:57.691" v="151" actId="1076"/>
          <ac:spMkLst>
            <pc:docMk/>
            <pc:sldMk cId="2074780478" sldId="290"/>
            <ac:spMk id="5" creationId="{4CC99172-4247-216D-F49A-716681CDD0F5}"/>
          </ac:spMkLst>
        </pc:spChg>
        <pc:spChg chg="mod">
          <ac:chgData name="pablo gamez" userId="fa9a00403ed57a19" providerId="LiveId" clId="{3E277104-EA71-4564-B27E-1992C30CDE47}" dt="2024-12-06T14:23:51.847" v="150" actId="14100"/>
          <ac:spMkLst>
            <pc:docMk/>
            <pc:sldMk cId="2074780478" sldId="290"/>
            <ac:spMk id="7" creationId="{9E04DD15-A88D-831D-1EDF-685DA1BD118C}"/>
          </ac:spMkLst>
        </pc:spChg>
        <pc:spChg chg="add mod">
          <ac:chgData name="pablo gamez" userId="fa9a00403ed57a19" providerId="LiveId" clId="{3E277104-EA71-4564-B27E-1992C30CDE47}" dt="2024-12-06T14:24:06.976" v="154" actId="1076"/>
          <ac:spMkLst>
            <pc:docMk/>
            <pc:sldMk cId="2074780478" sldId="290"/>
            <ac:spMk id="13" creationId="{22560ACF-8A1A-E3CD-8245-8BDEDFE57C28}"/>
          </ac:spMkLst>
        </pc:spChg>
        <pc:spChg chg="add mod">
          <ac:chgData name="pablo gamez" userId="fa9a00403ed57a19" providerId="LiveId" clId="{3E277104-EA71-4564-B27E-1992C30CDE47}" dt="2024-12-06T14:24:04.840" v="153" actId="1076"/>
          <ac:spMkLst>
            <pc:docMk/>
            <pc:sldMk cId="2074780478" sldId="290"/>
            <ac:spMk id="14" creationId="{01E6CAFB-59D7-0B8F-6B7F-2C2BD188EB06}"/>
          </ac:spMkLst>
        </pc:spChg>
        <pc:spChg chg="add mod">
          <ac:chgData name="pablo gamez" userId="fa9a00403ed57a19" providerId="LiveId" clId="{3E277104-EA71-4564-B27E-1992C30CDE47}" dt="2024-12-06T14:24:02.448" v="152" actId="1076"/>
          <ac:spMkLst>
            <pc:docMk/>
            <pc:sldMk cId="2074780478" sldId="290"/>
            <ac:spMk id="15" creationId="{C43B1DB7-23D0-52E8-C976-D7AB375E3259}"/>
          </ac:spMkLst>
        </pc:spChg>
        <pc:picChg chg="add mod">
          <ac:chgData name="pablo gamez" userId="fa9a00403ed57a19" providerId="LiveId" clId="{3E277104-EA71-4564-B27E-1992C30CDE47}" dt="2024-12-08T17:46:06.706" v="1316" actId="208"/>
          <ac:picMkLst>
            <pc:docMk/>
            <pc:sldMk cId="2074780478" sldId="290"/>
            <ac:picMk id="10" creationId="{E66C4EDB-D14A-B7EC-281B-975CAF8924E3}"/>
          </ac:picMkLst>
        </pc:picChg>
        <pc:picChg chg="add mod">
          <ac:chgData name="pablo gamez" userId="fa9a00403ed57a19" providerId="LiveId" clId="{3E277104-EA71-4564-B27E-1992C30CDE47}" dt="2024-12-08T17:46:08.221" v="1317" actId="208"/>
          <ac:picMkLst>
            <pc:docMk/>
            <pc:sldMk cId="2074780478" sldId="290"/>
            <ac:picMk id="11" creationId="{5667DE01-27B3-D10C-AAD1-6B8775C216C7}"/>
          </ac:picMkLst>
        </pc:picChg>
        <pc:picChg chg="add mod">
          <ac:chgData name="pablo gamez" userId="fa9a00403ed57a19" providerId="LiveId" clId="{3E277104-EA71-4564-B27E-1992C30CDE47}" dt="2024-12-08T17:46:09.860" v="1318" actId="208"/>
          <ac:picMkLst>
            <pc:docMk/>
            <pc:sldMk cId="2074780478" sldId="290"/>
            <ac:picMk id="12" creationId="{EC257BC0-8B0C-755E-B23C-A5C4A97836F2}"/>
          </ac:picMkLst>
        </pc:picChg>
        <pc:cxnChg chg="add">
          <ac:chgData name="pablo gamez" userId="fa9a00403ed57a19" providerId="LiveId" clId="{3E277104-EA71-4564-B27E-1992C30CDE47}" dt="2024-12-06T14:24:22.433" v="159" actId="11529"/>
          <ac:cxnSpMkLst>
            <pc:docMk/>
            <pc:sldMk cId="2074780478" sldId="290"/>
            <ac:cxnSpMk id="17" creationId="{F2037AC3-DC2A-8F04-DB0D-1942B7CC4ABA}"/>
          </ac:cxnSpMkLst>
        </pc:cxnChg>
        <pc:cxnChg chg="add mod">
          <ac:chgData name="pablo gamez" userId="fa9a00403ed57a19" providerId="LiveId" clId="{3E277104-EA71-4564-B27E-1992C30CDE47}" dt="2024-12-06T14:24:27.156" v="161" actId="1076"/>
          <ac:cxnSpMkLst>
            <pc:docMk/>
            <pc:sldMk cId="2074780478" sldId="290"/>
            <ac:cxnSpMk id="18" creationId="{8B6FE798-0C50-94FC-39C1-0468A7B440B7}"/>
          </ac:cxnSpMkLst>
        </pc:cxnChg>
        <pc:cxnChg chg="add mod">
          <ac:chgData name="pablo gamez" userId="fa9a00403ed57a19" providerId="LiveId" clId="{3E277104-EA71-4564-B27E-1992C30CDE47}" dt="2024-12-06T14:24:31.456" v="163" actId="1076"/>
          <ac:cxnSpMkLst>
            <pc:docMk/>
            <pc:sldMk cId="2074780478" sldId="290"/>
            <ac:cxnSpMk id="19" creationId="{48CC5D18-9768-E4C1-9115-BC7B1839F929}"/>
          </ac:cxnSpMkLst>
        </pc:cxnChg>
        <pc:cxnChg chg="add mod">
          <ac:chgData name="pablo gamez" userId="fa9a00403ed57a19" providerId="LiveId" clId="{3E277104-EA71-4564-B27E-1992C30CDE47}" dt="2024-12-06T14:25:00.902" v="170" actId="14100"/>
          <ac:cxnSpMkLst>
            <pc:docMk/>
            <pc:sldMk cId="2074780478" sldId="290"/>
            <ac:cxnSpMk id="21" creationId="{49AC01C7-9966-80D5-DA74-4EB629CA6623}"/>
          </ac:cxnSpMkLst>
        </pc:cxnChg>
      </pc:sldChg>
      <pc:sldChg chg="addSp delSp modSp new mod">
        <pc:chgData name="pablo gamez" userId="fa9a00403ed57a19" providerId="LiveId" clId="{3E277104-EA71-4564-B27E-1992C30CDE47}" dt="2024-12-08T17:45:54.954" v="1311" actId="1582"/>
        <pc:sldMkLst>
          <pc:docMk/>
          <pc:sldMk cId="4269633088" sldId="291"/>
        </pc:sldMkLst>
        <pc:spChg chg="add mod">
          <ac:chgData name="pablo gamez" userId="fa9a00403ed57a19" providerId="LiveId" clId="{3E277104-EA71-4564-B27E-1992C30CDE47}" dt="2024-12-06T14:35:12.121" v="284" actId="208"/>
          <ac:spMkLst>
            <pc:docMk/>
            <pc:sldMk cId="4269633088" sldId="291"/>
            <ac:spMk id="4" creationId="{C4F70D88-2DE1-B613-0F9F-30E0B72A2D2B}"/>
          </ac:spMkLst>
        </pc:spChg>
        <pc:spChg chg="add mod">
          <ac:chgData name="pablo gamez" userId="fa9a00403ed57a19" providerId="LiveId" clId="{3E277104-EA71-4564-B27E-1992C30CDE47}" dt="2024-12-06T14:35:19.686" v="287" actId="1076"/>
          <ac:spMkLst>
            <pc:docMk/>
            <pc:sldMk cId="4269633088" sldId="291"/>
            <ac:spMk id="5" creationId="{FD1C3792-F049-C7F2-4919-CF799BE698E8}"/>
          </ac:spMkLst>
        </pc:spChg>
        <pc:spChg chg="add mod">
          <ac:chgData name="pablo gamez" userId="fa9a00403ed57a19" providerId="LiveId" clId="{3E277104-EA71-4564-B27E-1992C30CDE47}" dt="2024-12-06T14:37:03.718" v="314" actId="208"/>
          <ac:spMkLst>
            <pc:docMk/>
            <pc:sldMk cId="4269633088" sldId="291"/>
            <ac:spMk id="7" creationId="{DA23A77A-DD0F-78D9-7E18-C34F77943FED}"/>
          </ac:spMkLst>
        </pc:spChg>
        <pc:spChg chg="add mod">
          <ac:chgData name="pablo gamez" userId="fa9a00403ed57a19" providerId="LiveId" clId="{3E277104-EA71-4564-B27E-1992C30CDE47}" dt="2024-12-06T14:37:15.036" v="316" actId="1076"/>
          <ac:spMkLst>
            <pc:docMk/>
            <pc:sldMk cId="4269633088" sldId="291"/>
            <ac:spMk id="8" creationId="{5A8A1BD3-759E-43C4-0476-7367EE3D080D}"/>
          </ac:spMkLst>
        </pc:spChg>
        <pc:picChg chg="add mod">
          <ac:chgData name="pablo gamez" userId="fa9a00403ed57a19" providerId="LiveId" clId="{3E277104-EA71-4564-B27E-1992C30CDE47}" dt="2024-12-08T17:45:54.954" v="1311" actId="1582"/>
          <ac:picMkLst>
            <pc:docMk/>
            <pc:sldMk cId="4269633088" sldId="291"/>
            <ac:picMk id="2" creationId="{A32732F7-AC6A-22CA-79C6-03C46C48CC22}"/>
          </ac:picMkLst>
        </pc:picChg>
        <pc:cxnChg chg="add mod">
          <ac:chgData name="pablo gamez" userId="fa9a00403ed57a19" providerId="LiveId" clId="{3E277104-EA71-4564-B27E-1992C30CDE47}" dt="2024-12-06T14:36:55.287" v="312" actId="1582"/>
          <ac:cxnSpMkLst>
            <pc:docMk/>
            <pc:sldMk cId="4269633088" sldId="291"/>
            <ac:cxnSpMk id="10" creationId="{B0EE6F66-1835-C802-A0BE-810E76CE186A}"/>
          </ac:cxnSpMkLst>
        </pc:cxnChg>
      </pc:sldChg>
      <pc:sldChg chg="addSp modSp new mod">
        <pc:chgData name="pablo gamez" userId="fa9a00403ed57a19" providerId="LiveId" clId="{3E277104-EA71-4564-B27E-1992C30CDE47}" dt="2024-12-06T14:38:48.273" v="335" actId="33524"/>
        <pc:sldMkLst>
          <pc:docMk/>
          <pc:sldMk cId="199182188" sldId="292"/>
        </pc:sldMkLst>
        <pc:spChg chg="add mod">
          <ac:chgData name="pablo gamez" userId="fa9a00403ed57a19" providerId="LiveId" clId="{3E277104-EA71-4564-B27E-1992C30CDE47}" dt="2024-12-06T14:37:52.770" v="327" actId="208"/>
          <ac:spMkLst>
            <pc:docMk/>
            <pc:sldMk cId="199182188" sldId="292"/>
            <ac:spMk id="2" creationId="{8A9895A4-C564-2B47-9338-64C5C0826A27}"/>
          </ac:spMkLst>
        </pc:spChg>
        <pc:spChg chg="add mod">
          <ac:chgData name="pablo gamez" userId="fa9a00403ed57a19" providerId="LiveId" clId="{3E277104-EA71-4564-B27E-1992C30CDE47}" dt="2024-12-06T14:38:48.273" v="335" actId="33524"/>
          <ac:spMkLst>
            <pc:docMk/>
            <pc:sldMk cId="199182188" sldId="292"/>
            <ac:spMk id="3" creationId="{6EC4FB44-1A11-68B5-BB57-5CC4C873834C}"/>
          </ac:spMkLst>
        </pc:spChg>
      </pc:sldChg>
      <pc:sldChg chg="new del">
        <pc:chgData name="pablo gamez" userId="fa9a00403ed57a19" providerId="LiveId" clId="{3E277104-EA71-4564-B27E-1992C30CDE47}" dt="2024-12-19T18:01:14.398" v="1871" actId="2696"/>
        <pc:sldMkLst>
          <pc:docMk/>
          <pc:sldMk cId="2722933677" sldId="293"/>
        </pc:sldMkLst>
      </pc:sldChg>
      <pc:sldChg chg="addSp delSp modSp new mod">
        <pc:chgData name="pablo gamez" userId="fa9a00403ed57a19" providerId="LiveId" clId="{3E277104-EA71-4564-B27E-1992C30CDE47}" dt="2024-12-06T16:07:47.766" v="383" actId="1582"/>
        <pc:sldMkLst>
          <pc:docMk/>
          <pc:sldMk cId="921541317" sldId="294"/>
        </pc:sldMkLst>
        <pc:spChg chg="add mod">
          <ac:chgData name="pablo gamez" userId="fa9a00403ed57a19" providerId="LiveId" clId="{3E277104-EA71-4564-B27E-1992C30CDE47}" dt="2024-12-06T15:31:39.231" v="352" actId="1076"/>
          <ac:spMkLst>
            <pc:docMk/>
            <pc:sldMk cId="921541317" sldId="294"/>
            <ac:spMk id="2" creationId="{4BCB2279-D60A-1279-3E5B-B8D1132B3CE6}"/>
          </ac:spMkLst>
        </pc:spChg>
        <pc:spChg chg="add mod">
          <ac:chgData name="pablo gamez" userId="fa9a00403ed57a19" providerId="LiveId" clId="{3E277104-EA71-4564-B27E-1992C30CDE47}" dt="2024-12-06T15:33:57.450" v="357" actId="207"/>
          <ac:spMkLst>
            <pc:docMk/>
            <pc:sldMk cId="921541317" sldId="294"/>
            <ac:spMk id="3" creationId="{53DC3242-E247-40B2-7131-D5DA81AA6934}"/>
          </ac:spMkLst>
        </pc:spChg>
        <pc:spChg chg="add mod">
          <ac:chgData name="pablo gamez" userId="fa9a00403ed57a19" providerId="LiveId" clId="{3E277104-EA71-4564-B27E-1992C30CDE47}" dt="2024-12-06T16:07:38.833" v="379" actId="1076"/>
          <ac:spMkLst>
            <pc:docMk/>
            <pc:sldMk cId="921541317" sldId="294"/>
            <ac:spMk id="7" creationId="{704C55A0-BA52-F77E-6FA8-FA6A2A70A23C}"/>
          </ac:spMkLst>
        </pc:spChg>
        <pc:spChg chg="add mod">
          <ac:chgData name="pablo gamez" userId="fa9a00403ed57a19" providerId="LiveId" clId="{3E277104-EA71-4564-B27E-1992C30CDE47}" dt="2024-12-06T16:07:42.263" v="381" actId="1076"/>
          <ac:spMkLst>
            <pc:docMk/>
            <pc:sldMk cId="921541317" sldId="294"/>
            <ac:spMk id="8" creationId="{6FCA6340-9FBB-FDEA-B9A2-73AC29F3A240}"/>
          </ac:spMkLst>
        </pc:spChg>
        <pc:picChg chg="add mod">
          <ac:chgData name="pablo gamez" userId="fa9a00403ed57a19" providerId="LiveId" clId="{3E277104-EA71-4564-B27E-1992C30CDE47}" dt="2024-12-06T16:07:47.766" v="383" actId="1582"/>
          <ac:picMkLst>
            <pc:docMk/>
            <pc:sldMk cId="921541317" sldId="294"/>
            <ac:picMk id="6" creationId="{047C66E3-A00E-F3AA-90E8-BC83CB04691F}"/>
          </ac:picMkLst>
        </pc:picChg>
      </pc:sldChg>
      <pc:sldChg chg="addSp delSp modSp new mod">
        <pc:chgData name="pablo gamez" userId="fa9a00403ed57a19" providerId="LiveId" clId="{3E277104-EA71-4564-B27E-1992C30CDE47}" dt="2024-12-08T17:45:48.432" v="1309" actId="1582"/>
        <pc:sldMkLst>
          <pc:docMk/>
          <pc:sldMk cId="3241537759" sldId="295"/>
        </pc:sldMkLst>
        <pc:spChg chg="add mod">
          <ac:chgData name="pablo gamez" userId="fa9a00403ed57a19" providerId="LiveId" clId="{3E277104-EA71-4564-B27E-1992C30CDE47}" dt="2024-12-06T16:11:53.960" v="438" actId="1076"/>
          <ac:spMkLst>
            <pc:docMk/>
            <pc:sldMk cId="3241537759" sldId="295"/>
            <ac:spMk id="3" creationId="{AE5ABCB3-661E-1337-D11E-61F3F242CC9A}"/>
          </ac:spMkLst>
        </pc:spChg>
        <pc:spChg chg="add mod">
          <ac:chgData name="pablo gamez" userId="fa9a00403ed57a19" providerId="LiveId" clId="{3E277104-EA71-4564-B27E-1992C30CDE47}" dt="2024-12-06T16:09:25.815" v="410" actId="1076"/>
          <ac:spMkLst>
            <pc:docMk/>
            <pc:sldMk cId="3241537759" sldId="295"/>
            <ac:spMk id="4" creationId="{D1B79975-5F12-8544-3D57-54BDFE3D486F}"/>
          </ac:spMkLst>
        </pc:spChg>
        <pc:spChg chg="add mod">
          <ac:chgData name="pablo gamez" userId="fa9a00403ed57a19" providerId="LiveId" clId="{3E277104-EA71-4564-B27E-1992C30CDE47}" dt="2024-12-06T16:11:38.639" v="433" actId="1076"/>
          <ac:spMkLst>
            <pc:docMk/>
            <pc:sldMk cId="3241537759" sldId="295"/>
            <ac:spMk id="5" creationId="{6F6D66A9-E304-3930-C651-AFB3FFA66315}"/>
          </ac:spMkLst>
        </pc:spChg>
        <pc:spChg chg="add mod">
          <ac:chgData name="pablo gamez" userId="fa9a00403ed57a19" providerId="LiveId" clId="{3E277104-EA71-4564-B27E-1992C30CDE47}" dt="2024-12-06T16:10:35.063" v="425" actId="14100"/>
          <ac:spMkLst>
            <pc:docMk/>
            <pc:sldMk cId="3241537759" sldId="295"/>
            <ac:spMk id="9" creationId="{D92C53AC-FD32-DA4D-8DE8-299A8FE020CD}"/>
          </ac:spMkLst>
        </pc:spChg>
        <pc:spChg chg="add mod">
          <ac:chgData name="pablo gamez" userId="fa9a00403ed57a19" providerId="LiveId" clId="{3E277104-EA71-4564-B27E-1992C30CDE47}" dt="2024-12-06T16:10:41.953" v="427" actId="1076"/>
          <ac:spMkLst>
            <pc:docMk/>
            <pc:sldMk cId="3241537759" sldId="295"/>
            <ac:spMk id="10" creationId="{40DD32A6-1951-A68F-93F0-099839A08F34}"/>
          </ac:spMkLst>
        </pc:spChg>
        <pc:picChg chg="add mod">
          <ac:chgData name="pablo gamez" userId="fa9a00403ed57a19" providerId="LiveId" clId="{3E277104-EA71-4564-B27E-1992C30CDE47}" dt="2024-12-08T17:45:48.432" v="1309" actId="1582"/>
          <ac:picMkLst>
            <pc:docMk/>
            <pc:sldMk cId="3241537759" sldId="295"/>
            <ac:picMk id="2" creationId="{F36F7DD1-C73C-2584-25B7-EF69EABC8412}"/>
          </ac:picMkLst>
        </pc:picChg>
        <pc:cxnChg chg="add mod">
          <ac:chgData name="pablo gamez" userId="fa9a00403ed57a19" providerId="LiveId" clId="{3E277104-EA71-4564-B27E-1992C30CDE47}" dt="2024-12-06T16:11:43.786" v="435" actId="14100"/>
          <ac:cxnSpMkLst>
            <pc:docMk/>
            <pc:sldMk cId="3241537759" sldId="295"/>
            <ac:cxnSpMk id="7" creationId="{37354566-CEF3-8031-440F-C5273C4EF8D4}"/>
          </ac:cxnSpMkLst>
        </pc:cxnChg>
        <pc:cxnChg chg="add mod">
          <ac:chgData name="pablo gamez" userId="fa9a00403ed57a19" providerId="LiveId" clId="{3E277104-EA71-4564-B27E-1992C30CDE47}" dt="2024-12-06T16:10:52.978" v="429" actId="1582"/>
          <ac:cxnSpMkLst>
            <pc:docMk/>
            <pc:sldMk cId="3241537759" sldId="295"/>
            <ac:cxnSpMk id="12" creationId="{23E30A4C-7793-E6EB-498C-0E104BF0B7D3}"/>
          </ac:cxnSpMkLst>
        </pc:cxnChg>
      </pc:sldChg>
      <pc:sldChg chg="addSp delSp modSp new mod modClrScheme chgLayout">
        <pc:chgData name="pablo gamez" userId="fa9a00403ed57a19" providerId="LiveId" clId="{3E277104-EA71-4564-B27E-1992C30CDE47}" dt="2024-12-08T17:45:41.432" v="1307" actId="208"/>
        <pc:sldMkLst>
          <pc:docMk/>
          <pc:sldMk cId="1365493683" sldId="296"/>
        </pc:sldMkLst>
        <pc:spChg chg="add mod">
          <ac:chgData name="pablo gamez" userId="fa9a00403ed57a19" providerId="LiveId" clId="{3E277104-EA71-4564-B27E-1992C30CDE47}" dt="2024-12-06T16:17:53.314" v="570" actId="207"/>
          <ac:spMkLst>
            <pc:docMk/>
            <pc:sldMk cId="1365493683" sldId="296"/>
            <ac:spMk id="4" creationId="{66E85150-C8AB-592B-9B78-4010E0565616}"/>
          </ac:spMkLst>
        </pc:spChg>
        <pc:spChg chg="add mod">
          <ac:chgData name="pablo gamez" userId="fa9a00403ed57a19" providerId="LiveId" clId="{3E277104-EA71-4564-B27E-1992C30CDE47}" dt="2024-12-06T16:17:03.403" v="554" actId="20577"/>
          <ac:spMkLst>
            <pc:docMk/>
            <pc:sldMk cId="1365493683" sldId="296"/>
            <ac:spMk id="10" creationId="{D1307276-E1AE-B0F2-7966-96B218BC843A}"/>
          </ac:spMkLst>
        </pc:spChg>
        <pc:spChg chg="add mod">
          <ac:chgData name="pablo gamez" userId="fa9a00403ed57a19" providerId="LiveId" clId="{3E277104-EA71-4564-B27E-1992C30CDE47}" dt="2024-12-06T16:17:39.618" v="568" actId="208"/>
          <ac:spMkLst>
            <pc:docMk/>
            <pc:sldMk cId="1365493683" sldId="296"/>
            <ac:spMk id="11" creationId="{8DFA8F1E-A2EA-F90A-E2F9-AF7320123ADD}"/>
          </ac:spMkLst>
        </pc:spChg>
        <pc:spChg chg="add mod">
          <ac:chgData name="pablo gamez" userId="fa9a00403ed57a19" providerId="LiveId" clId="{3E277104-EA71-4564-B27E-1992C30CDE47}" dt="2024-12-06T16:17:19.527" v="562" actId="20577"/>
          <ac:spMkLst>
            <pc:docMk/>
            <pc:sldMk cId="1365493683" sldId="296"/>
            <ac:spMk id="12" creationId="{DB6A6797-AC61-4120-C92B-8977465231AA}"/>
          </ac:spMkLst>
        </pc:spChg>
        <pc:picChg chg="add mod ord">
          <ac:chgData name="pablo gamez" userId="fa9a00403ed57a19" providerId="LiveId" clId="{3E277104-EA71-4564-B27E-1992C30CDE47}" dt="2024-12-08T17:45:40.109" v="1306" actId="208"/>
          <ac:picMkLst>
            <pc:docMk/>
            <pc:sldMk cId="1365493683" sldId="296"/>
            <ac:picMk id="2" creationId="{C7908631-E3A9-D616-668D-A22791CDA243}"/>
          </ac:picMkLst>
        </pc:picChg>
        <pc:picChg chg="add mod">
          <ac:chgData name="pablo gamez" userId="fa9a00403ed57a19" providerId="LiveId" clId="{3E277104-EA71-4564-B27E-1992C30CDE47}" dt="2024-12-08T17:45:41.432" v="1307" actId="208"/>
          <ac:picMkLst>
            <pc:docMk/>
            <pc:sldMk cId="1365493683" sldId="296"/>
            <ac:picMk id="3" creationId="{42BCA6E7-FBA2-B91F-03B5-D215428F0C11}"/>
          </ac:picMkLst>
        </pc:picChg>
      </pc:sldChg>
      <pc:sldChg chg="addSp delSp modSp new del mod modClrScheme chgLayout">
        <pc:chgData name="pablo gamez" userId="fa9a00403ed57a19" providerId="LiveId" clId="{3E277104-EA71-4564-B27E-1992C30CDE47}" dt="2024-12-06T16:15:52.794" v="458" actId="2696"/>
        <pc:sldMkLst>
          <pc:docMk/>
          <pc:sldMk cId="3185643573" sldId="296"/>
        </pc:sldMkLst>
      </pc:sldChg>
      <pc:sldChg chg="addSp modSp new mod">
        <pc:chgData name="pablo gamez" userId="fa9a00403ed57a19" providerId="LiveId" clId="{3E277104-EA71-4564-B27E-1992C30CDE47}" dt="2024-12-07T16:43:10.367" v="585" actId="122"/>
        <pc:sldMkLst>
          <pc:docMk/>
          <pc:sldMk cId="2445958403" sldId="297"/>
        </pc:sldMkLst>
        <pc:spChg chg="add mod">
          <ac:chgData name="pablo gamez" userId="fa9a00403ed57a19" providerId="LiveId" clId="{3E277104-EA71-4564-B27E-1992C30CDE47}" dt="2024-12-07T16:43:05.935" v="583" actId="1076"/>
          <ac:spMkLst>
            <pc:docMk/>
            <pc:sldMk cId="2445958403" sldId="297"/>
            <ac:spMk id="2" creationId="{7A79A4E2-5213-0554-187B-3FFC224E40F2}"/>
          </ac:spMkLst>
        </pc:spChg>
        <pc:spChg chg="add mod">
          <ac:chgData name="pablo gamez" userId="fa9a00403ed57a19" providerId="LiveId" clId="{3E277104-EA71-4564-B27E-1992C30CDE47}" dt="2024-12-07T16:43:10.367" v="585" actId="122"/>
          <ac:spMkLst>
            <pc:docMk/>
            <pc:sldMk cId="2445958403" sldId="297"/>
            <ac:spMk id="3" creationId="{DEF727AE-99BF-97F4-76D8-28419E4A861C}"/>
          </ac:spMkLst>
        </pc:spChg>
      </pc:sldChg>
      <pc:sldChg chg="addSp modSp new del mod modClrScheme chgLayout">
        <pc:chgData name="pablo gamez" userId="fa9a00403ed57a19" providerId="LiveId" clId="{3E277104-EA71-4564-B27E-1992C30CDE47}" dt="2024-12-07T21:48:22.700" v="676" actId="2696"/>
        <pc:sldMkLst>
          <pc:docMk/>
          <pc:sldMk cId="2648669913" sldId="298"/>
        </pc:sldMkLst>
      </pc:sldChg>
      <pc:sldChg chg="addSp delSp modSp new mod modClrScheme chgLayout">
        <pc:chgData name="pablo gamez" userId="fa9a00403ed57a19" providerId="LiveId" clId="{3E277104-EA71-4564-B27E-1992C30CDE47}" dt="2024-12-07T22:45:42.691" v="775" actId="14100"/>
        <pc:sldMkLst>
          <pc:docMk/>
          <pc:sldMk cId="2881854505" sldId="298"/>
        </pc:sldMkLst>
        <pc:spChg chg="add mod">
          <ac:chgData name="pablo gamez" userId="fa9a00403ed57a19" providerId="LiveId" clId="{3E277104-EA71-4564-B27E-1992C30CDE47}" dt="2024-12-07T21:52:19.696" v="700" actId="207"/>
          <ac:spMkLst>
            <pc:docMk/>
            <pc:sldMk cId="2881854505" sldId="298"/>
            <ac:spMk id="5" creationId="{35EFCC4F-18A4-DEEC-154B-60B9FD5B75C2}"/>
          </ac:spMkLst>
        </pc:spChg>
        <pc:spChg chg="add mod">
          <ac:chgData name="pablo gamez" userId="fa9a00403ed57a19" providerId="LiveId" clId="{3E277104-EA71-4564-B27E-1992C30CDE47}" dt="2024-12-07T21:52:27.186" v="702" actId="1076"/>
          <ac:spMkLst>
            <pc:docMk/>
            <pc:sldMk cId="2881854505" sldId="298"/>
            <ac:spMk id="6" creationId="{469917B3-E6C8-AD6E-CE05-65C883BD96CF}"/>
          </ac:spMkLst>
        </pc:spChg>
        <pc:spChg chg="add mod">
          <ac:chgData name="pablo gamez" userId="fa9a00403ed57a19" providerId="LiveId" clId="{3E277104-EA71-4564-B27E-1992C30CDE47}" dt="2024-12-07T22:44:22.334" v="711" actId="1076"/>
          <ac:spMkLst>
            <pc:docMk/>
            <pc:sldMk cId="2881854505" sldId="298"/>
            <ac:spMk id="7" creationId="{E10EEFA1-BF62-1F58-170B-1A241DD34901}"/>
          </ac:spMkLst>
        </pc:spChg>
        <pc:spChg chg="add mod">
          <ac:chgData name="pablo gamez" userId="fa9a00403ed57a19" providerId="LiveId" clId="{3E277104-EA71-4564-B27E-1992C30CDE47}" dt="2024-12-07T22:45:42.691" v="775" actId="14100"/>
          <ac:spMkLst>
            <pc:docMk/>
            <pc:sldMk cId="2881854505" sldId="298"/>
            <ac:spMk id="8" creationId="{D5AAB5DB-E4A9-FDB5-0E57-D92123F4BDF1}"/>
          </ac:spMkLst>
        </pc:spChg>
        <pc:spChg chg="add mod ord">
          <ac:chgData name="pablo gamez" userId="fa9a00403ed57a19" providerId="LiveId" clId="{3E277104-EA71-4564-B27E-1992C30CDE47}" dt="2024-12-07T22:44:43.810" v="720" actId="120"/>
          <ac:spMkLst>
            <pc:docMk/>
            <pc:sldMk cId="2881854505" sldId="298"/>
            <ac:spMk id="9" creationId="{35530606-1B0C-BFBE-EAC8-1942106D175A}"/>
          </ac:spMkLst>
        </pc:spChg>
        <pc:picChg chg="add mod">
          <ac:chgData name="pablo gamez" userId="fa9a00403ed57a19" providerId="LiveId" clId="{3E277104-EA71-4564-B27E-1992C30CDE47}" dt="2024-12-07T21:52:04.428" v="698" actId="208"/>
          <ac:picMkLst>
            <pc:docMk/>
            <pc:sldMk cId="2881854505" sldId="298"/>
            <ac:picMk id="4" creationId="{68C78B86-2EA8-764A-DB59-056408BC38FC}"/>
          </ac:picMkLst>
        </pc:picChg>
      </pc:sldChg>
      <pc:sldChg chg="new del">
        <pc:chgData name="pablo gamez" userId="fa9a00403ed57a19" providerId="LiveId" clId="{3E277104-EA71-4564-B27E-1992C30CDE47}" dt="2024-12-07T22:46:05.535" v="776" actId="2696"/>
        <pc:sldMkLst>
          <pc:docMk/>
          <pc:sldMk cId="858305232" sldId="299"/>
        </pc:sldMkLst>
      </pc:sldChg>
      <pc:sldChg chg="addSp delSp modSp new mod modClrScheme chgLayout">
        <pc:chgData name="pablo gamez" userId="fa9a00403ed57a19" providerId="LiveId" clId="{3E277104-EA71-4564-B27E-1992C30CDE47}" dt="2024-12-07T22:48:51.658" v="822" actId="208"/>
        <pc:sldMkLst>
          <pc:docMk/>
          <pc:sldMk cId="3205239453" sldId="299"/>
        </pc:sldMkLst>
        <pc:spChg chg="add mod">
          <ac:chgData name="pablo gamez" userId="fa9a00403ed57a19" providerId="LiveId" clId="{3E277104-EA71-4564-B27E-1992C30CDE47}" dt="2024-12-07T22:48:48.016" v="820" actId="1076"/>
          <ac:spMkLst>
            <pc:docMk/>
            <pc:sldMk cId="3205239453" sldId="299"/>
            <ac:spMk id="8" creationId="{53DB7F50-014E-217F-A182-7268568FF644}"/>
          </ac:spMkLst>
        </pc:spChg>
        <pc:spChg chg="add mod">
          <ac:chgData name="pablo gamez" userId="fa9a00403ed57a19" providerId="LiveId" clId="{3E277104-EA71-4564-B27E-1992C30CDE47}" dt="2024-12-07T22:48:27.001" v="807" actId="1076"/>
          <ac:spMkLst>
            <pc:docMk/>
            <pc:sldMk cId="3205239453" sldId="299"/>
            <ac:spMk id="11" creationId="{071B777E-4091-8650-1058-BB0CADBEE171}"/>
          </ac:spMkLst>
        </pc:spChg>
        <pc:picChg chg="add mod">
          <ac:chgData name="pablo gamez" userId="fa9a00403ed57a19" providerId="LiveId" clId="{3E277104-EA71-4564-B27E-1992C30CDE47}" dt="2024-12-07T22:48:50.485" v="821" actId="208"/>
          <ac:picMkLst>
            <pc:docMk/>
            <pc:sldMk cId="3205239453" sldId="299"/>
            <ac:picMk id="6" creationId="{6F3BDF3A-C51E-8B75-2ED8-69D032308692}"/>
          </ac:picMkLst>
        </pc:picChg>
        <pc:picChg chg="add mod">
          <ac:chgData name="pablo gamez" userId="fa9a00403ed57a19" providerId="LiveId" clId="{3E277104-EA71-4564-B27E-1992C30CDE47}" dt="2024-12-07T22:48:51.658" v="822" actId="208"/>
          <ac:picMkLst>
            <pc:docMk/>
            <pc:sldMk cId="3205239453" sldId="299"/>
            <ac:picMk id="7" creationId="{44DCD57F-319F-9964-5862-4768F9F561BF}"/>
          </ac:picMkLst>
        </pc:picChg>
      </pc:sldChg>
      <pc:sldChg chg="addSp delSp modSp new mod modClrScheme chgLayout">
        <pc:chgData name="pablo gamez" userId="fa9a00403ed57a19" providerId="LiveId" clId="{3E277104-EA71-4564-B27E-1992C30CDE47}" dt="2024-12-07T22:51:10.299" v="848" actId="14100"/>
        <pc:sldMkLst>
          <pc:docMk/>
          <pc:sldMk cId="3936147611" sldId="300"/>
        </pc:sldMkLst>
        <pc:spChg chg="add mod">
          <ac:chgData name="pablo gamez" userId="fa9a00403ed57a19" providerId="LiveId" clId="{3E277104-EA71-4564-B27E-1992C30CDE47}" dt="2024-12-07T22:50:50.801" v="842" actId="208"/>
          <ac:spMkLst>
            <pc:docMk/>
            <pc:sldMk cId="3936147611" sldId="300"/>
            <ac:spMk id="11" creationId="{BC4158CE-9B51-2B3A-B240-2A521C846C4A}"/>
          </ac:spMkLst>
        </pc:spChg>
        <pc:spChg chg="add mod">
          <ac:chgData name="pablo gamez" userId="fa9a00403ed57a19" providerId="LiveId" clId="{3E277104-EA71-4564-B27E-1992C30CDE47}" dt="2024-12-07T22:51:10.299" v="848" actId="14100"/>
          <ac:spMkLst>
            <pc:docMk/>
            <pc:sldMk cId="3936147611" sldId="300"/>
            <ac:spMk id="13" creationId="{71BAFEFE-65BD-D59C-A45E-79043952D783}"/>
          </ac:spMkLst>
        </pc:spChg>
        <pc:picChg chg="add mod">
          <ac:chgData name="pablo gamez" userId="fa9a00403ed57a19" providerId="LiveId" clId="{3E277104-EA71-4564-B27E-1992C30CDE47}" dt="2024-12-07T22:50:47.577" v="841" actId="1076"/>
          <ac:picMkLst>
            <pc:docMk/>
            <pc:sldMk cId="3936147611" sldId="300"/>
            <ac:picMk id="6" creationId="{B7B45501-17D3-8D93-6A11-4EB4AAAAD189}"/>
          </ac:picMkLst>
        </pc:picChg>
      </pc:sldChg>
      <pc:sldChg chg="addSp delSp modSp new mod">
        <pc:chgData name="pablo gamez" userId="fa9a00403ed57a19" providerId="LiveId" clId="{3E277104-EA71-4564-B27E-1992C30CDE47}" dt="2024-12-07T23:05:51.630" v="927" actId="11529"/>
        <pc:sldMkLst>
          <pc:docMk/>
          <pc:sldMk cId="1807230711" sldId="301"/>
        </pc:sldMkLst>
        <pc:spChg chg="add mod">
          <ac:chgData name="pablo gamez" userId="fa9a00403ed57a19" providerId="LiveId" clId="{3E277104-EA71-4564-B27E-1992C30CDE47}" dt="2024-12-07T23:05:31.178" v="922" actId="1076"/>
          <ac:spMkLst>
            <pc:docMk/>
            <pc:sldMk cId="1807230711" sldId="301"/>
            <ac:spMk id="10" creationId="{10FDFD62-D6D2-36AF-EFE5-3B2B32D11385}"/>
          </ac:spMkLst>
        </pc:spChg>
        <pc:spChg chg="add mod">
          <ac:chgData name="pablo gamez" userId="fa9a00403ed57a19" providerId="LiveId" clId="{3E277104-EA71-4564-B27E-1992C30CDE47}" dt="2024-12-07T23:05:38.906" v="926" actId="208"/>
          <ac:spMkLst>
            <pc:docMk/>
            <pc:sldMk cId="1807230711" sldId="301"/>
            <ac:spMk id="12" creationId="{80217CB2-4B88-A90A-339D-5DE6D648654C}"/>
          </ac:spMkLst>
        </pc:spChg>
        <pc:picChg chg="add mod">
          <ac:chgData name="pablo gamez" userId="fa9a00403ed57a19" providerId="LiveId" clId="{3E277104-EA71-4564-B27E-1992C30CDE47}" dt="2024-12-07T23:05:37.439" v="925" actId="208"/>
          <ac:picMkLst>
            <pc:docMk/>
            <pc:sldMk cId="1807230711" sldId="301"/>
            <ac:picMk id="5" creationId="{DF6F7CF6-46FA-1FFA-301D-AEEC203534E5}"/>
          </ac:picMkLst>
        </pc:picChg>
        <pc:cxnChg chg="add">
          <ac:chgData name="pablo gamez" userId="fa9a00403ed57a19" providerId="LiveId" clId="{3E277104-EA71-4564-B27E-1992C30CDE47}" dt="2024-12-07T23:05:51.630" v="927" actId="11529"/>
          <ac:cxnSpMkLst>
            <pc:docMk/>
            <pc:sldMk cId="1807230711" sldId="301"/>
            <ac:cxnSpMk id="8" creationId="{F269D4F1-7E68-E49E-BD0B-F72AF6BFB6EA}"/>
          </ac:cxnSpMkLst>
        </pc:cxnChg>
      </pc:sldChg>
      <pc:sldChg chg="addSp delSp modSp new mod">
        <pc:chgData name="pablo gamez" userId="fa9a00403ed57a19" providerId="LiveId" clId="{3E277104-EA71-4564-B27E-1992C30CDE47}" dt="2024-12-08T17:45:30.202" v="1305" actId="1582"/>
        <pc:sldMkLst>
          <pc:docMk/>
          <pc:sldMk cId="2284921050" sldId="302"/>
        </pc:sldMkLst>
        <pc:spChg chg="add mod">
          <ac:chgData name="pablo gamez" userId="fa9a00403ed57a19" providerId="LiveId" clId="{3E277104-EA71-4564-B27E-1992C30CDE47}" dt="2024-12-07T23:08:11.251" v="988" actId="1582"/>
          <ac:spMkLst>
            <pc:docMk/>
            <pc:sldMk cId="2284921050" sldId="302"/>
            <ac:spMk id="7" creationId="{1C25E051-B562-C616-C2F5-129D05A7B46F}"/>
          </ac:spMkLst>
        </pc:spChg>
        <pc:spChg chg="add mod">
          <ac:chgData name="pablo gamez" userId="fa9a00403ed57a19" providerId="LiveId" clId="{3E277104-EA71-4564-B27E-1992C30CDE47}" dt="2024-12-07T23:06:37.472" v="936" actId="1076"/>
          <ac:spMkLst>
            <pc:docMk/>
            <pc:sldMk cId="2284921050" sldId="302"/>
            <ac:spMk id="10" creationId="{1BAB334A-2973-9166-A64D-42A7498CC0B1}"/>
          </ac:spMkLst>
        </pc:spChg>
        <pc:spChg chg="add mod">
          <ac:chgData name="pablo gamez" userId="fa9a00403ed57a19" providerId="LiveId" clId="{3E277104-EA71-4564-B27E-1992C30CDE47}" dt="2024-12-07T23:08:45.355" v="999" actId="20577"/>
          <ac:spMkLst>
            <pc:docMk/>
            <pc:sldMk cId="2284921050" sldId="302"/>
            <ac:spMk id="12" creationId="{2A6113BD-D7AB-DBAC-5BDF-7EECDD06E53B}"/>
          </ac:spMkLst>
        </pc:spChg>
        <pc:picChg chg="add mod">
          <ac:chgData name="pablo gamez" userId="fa9a00403ed57a19" providerId="LiveId" clId="{3E277104-EA71-4564-B27E-1992C30CDE47}" dt="2024-12-08T17:45:30.202" v="1305" actId="1582"/>
          <ac:picMkLst>
            <pc:docMk/>
            <pc:sldMk cId="2284921050" sldId="302"/>
            <ac:picMk id="5" creationId="{3FDF8D4B-9BD7-4754-C031-0464647C36AF}"/>
          </ac:picMkLst>
        </pc:picChg>
        <pc:cxnChg chg="add mod">
          <ac:chgData name="pablo gamez" userId="fa9a00403ed57a19" providerId="LiveId" clId="{3E277104-EA71-4564-B27E-1992C30CDE47}" dt="2024-12-07T23:08:19.015" v="990" actId="1582"/>
          <ac:cxnSpMkLst>
            <pc:docMk/>
            <pc:sldMk cId="2284921050" sldId="302"/>
            <ac:cxnSpMk id="9" creationId="{FB5C12AD-87B4-6522-5776-D8A24ADCB7CB}"/>
          </ac:cxnSpMkLst>
        </pc:cxnChg>
      </pc:sldChg>
      <pc:sldChg chg="addSp delSp modSp new mod modClrScheme chgLayout">
        <pc:chgData name="pablo gamez" userId="fa9a00403ed57a19" providerId="LiveId" clId="{3E277104-EA71-4564-B27E-1992C30CDE47}" dt="2024-12-08T17:45:25.148" v="1303" actId="1582"/>
        <pc:sldMkLst>
          <pc:docMk/>
          <pc:sldMk cId="514515310" sldId="303"/>
        </pc:sldMkLst>
        <pc:picChg chg="add mod">
          <ac:chgData name="pablo gamez" userId="fa9a00403ed57a19" providerId="LiveId" clId="{3E277104-EA71-4564-B27E-1992C30CDE47}" dt="2024-12-08T17:45:25.148" v="1303" actId="1582"/>
          <ac:picMkLst>
            <pc:docMk/>
            <pc:sldMk cId="514515310" sldId="303"/>
            <ac:picMk id="5" creationId="{C6311E1F-8A0B-72F6-D76F-ACC1B409D2CA}"/>
          </ac:picMkLst>
        </pc:picChg>
        <pc:cxnChg chg="add mod">
          <ac:chgData name="pablo gamez" userId="fa9a00403ed57a19" providerId="LiveId" clId="{3E277104-EA71-4564-B27E-1992C30CDE47}" dt="2024-12-07T23:09:30.850" v="1006" actId="1582"/>
          <ac:cxnSpMkLst>
            <pc:docMk/>
            <pc:sldMk cId="514515310" sldId="303"/>
            <ac:cxnSpMk id="7" creationId="{665B5470-868E-F4CF-0476-40330257938D}"/>
          </ac:cxnSpMkLst>
        </pc:cxnChg>
        <pc:cxnChg chg="add mod">
          <ac:chgData name="pablo gamez" userId="fa9a00403ed57a19" providerId="LiveId" clId="{3E277104-EA71-4564-B27E-1992C30CDE47}" dt="2024-12-07T23:09:36.434" v="1009" actId="14100"/>
          <ac:cxnSpMkLst>
            <pc:docMk/>
            <pc:sldMk cId="514515310" sldId="303"/>
            <ac:cxnSpMk id="8" creationId="{FC92FDC3-A634-3473-C863-E7D7B3EA0C5A}"/>
          </ac:cxnSpMkLst>
        </pc:cxnChg>
        <pc:cxnChg chg="add mod">
          <ac:chgData name="pablo gamez" userId="fa9a00403ed57a19" providerId="LiveId" clId="{3E277104-EA71-4564-B27E-1992C30CDE47}" dt="2024-12-07T23:09:39.380" v="1011" actId="1076"/>
          <ac:cxnSpMkLst>
            <pc:docMk/>
            <pc:sldMk cId="514515310" sldId="303"/>
            <ac:cxnSpMk id="10" creationId="{9FCBDCBB-AE0E-0456-430D-6708C9FB9E13}"/>
          </ac:cxnSpMkLst>
        </pc:cxnChg>
        <pc:cxnChg chg="add mod">
          <ac:chgData name="pablo gamez" userId="fa9a00403ed57a19" providerId="LiveId" clId="{3E277104-EA71-4564-B27E-1992C30CDE47}" dt="2024-12-07T23:09:49.301" v="1014" actId="14100"/>
          <ac:cxnSpMkLst>
            <pc:docMk/>
            <pc:sldMk cId="514515310" sldId="303"/>
            <ac:cxnSpMk id="11" creationId="{12666AC6-169B-6072-96FA-24AA247D2020}"/>
          </ac:cxnSpMkLst>
        </pc:cxnChg>
        <pc:cxnChg chg="add mod">
          <ac:chgData name="pablo gamez" userId="fa9a00403ed57a19" providerId="LiveId" clId="{3E277104-EA71-4564-B27E-1992C30CDE47}" dt="2024-12-07T23:09:57.305" v="1016" actId="1582"/>
          <ac:cxnSpMkLst>
            <pc:docMk/>
            <pc:sldMk cId="514515310" sldId="303"/>
            <ac:cxnSpMk id="14" creationId="{1154AC2F-1BE8-31CC-D770-337952DB0D27}"/>
          </ac:cxnSpMkLst>
        </pc:cxnChg>
      </pc:sldChg>
      <pc:sldChg chg="addSp modSp new mod">
        <pc:chgData name="pablo gamez" userId="fa9a00403ed57a19" providerId="LiveId" clId="{3E277104-EA71-4564-B27E-1992C30CDE47}" dt="2024-12-07T23:11:58.830" v="1052" actId="1076"/>
        <pc:sldMkLst>
          <pc:docMk/>
          <pc:sldMk cId="123394106" sldId="304"/>
        </pc:sldMkLst>
        <pc:spChg chg="add mod">
          <ac:chgData name="pablo gamez" userId="fa9a00403ed57a19" providerId="LiveId" clId="{3E277104-EA71-4564-B27E-1992C30CDE47}" dt="2024-12-07T23:11:28.200" v="1042" actId="208"/>
          <ac:spMkLst>
            <pc:docMk/>
            <pc:sldMk cId="123394106" sldId="304"/>
            <ac:spMk id="4" creationId="{186F3649-4A65-4A44-4C94-44FD6EA9C6A0}"/>
          </ac:spMkLst>
        </pc:spChg>
        <pc:picChg chg="add mod">
          <ac:chgData name="pablo gamez" userId="fa9a00403ed57a19" providerId="LiveId" clId="{3E277104-EA71-4564-B27E-1992C30CDE47}" dt="2024-12-07T23:11:14.901" v="1038" actId="1582"/>
          <ac:picMkLst>
            <pc:docMk/>
            <pc:sldMk cId="123394106" sldId="304"/>
            <ac:picMk id="2" creationId="{757256C5-675A-C500-E924-C4DE26DEFDE1}"/>
          </ac:picMkLst>
        </pc:picChg>
        <pc:picChg chg="add mod">
          <ac:chgData name="pablo gamez" userId="fa9a00403ed57a19" providerId="LiveId" clId="{3E277104-EA71-4564-B27E-1992C30CDE47}" dt="2024-12-07T23:11:10.898" v="1037" actId="1582"/>
          <ac:picMkLst>
            <pc:docMk/>
            <pc:sldMk cId="123394106" sldId="304"/>
            <ac:picMk id="3" creationId="{CA6C1604-1C94-60B9-FEC8-32C576F383BF}"/>
          </ac:picMkLst>
        </pc:picChg>
        <pc:cxnChg chg="add mod">
          <ac:chgData name="pablo gamez" userId="fa9a00403ed57a19" providerId="LiveId" clId="{3E277104-EA71-4564-B27E-1992C30CDE47}" dt="2024-12-07T23:11:38.404" v="1045" actId="14100"/>
          <ac:cxnSpMkLst>
            <pc:docMk/>
            <pc:sldMk cId="123394106" sldId="304"/>
            <ac:cxnSpMk id="5" creationId="{D5F3FC98-9B22-B2DE-DB48-EE506BF6FF01}"/>
          </ac:cxnSpMkLst>
        </pc:cxnChg>
        <pc:cxnChg chg="add mod">
          <ac:chgData name="pablo gamez" userId="fa9a00403ed57a19" providerId="LiveId" clId="{3E277104-EA71-4564-B27E-1992C30CDE47}" dt="2024-12-07T23:11:48.050" v="1048" actId="14100"/>
          <ac:cxnSpMkLst>
            <pc:docMk/>
            <pc:sldMk cId="123394106" sldId="304"/>
            <ac:cxnSpMk id="7" creationId="{5FC630DE-F8A6-19BB-ED08-78C1078A2E77}"/>
          </ac:cxnSpMkLst>
        </pc:cxnChg>
        <pc:cxnChg chg="add mod">
          <ac:chgData name="pablo gamez" userId="fa9a00403ed57a19" providerId="LiveId" clId="{3E277104-EA71-4564-B27E-1992C30CDE47}" dt="2024-12-07T23:11:52.421" v="1050" actId="1076"/>
          <ac:cxnSpMkLst>
            <pc:docMk/>
            <pc:sldMk cId="123394106" sldId="304"/>
            <ac:cxnSpMk id="9" creationId="{247F2A4E-5F6F-B365-54F0-9C9C0456C808}"/>
          </ac:cxnSpMkLst>
        </pc:cxnChg>
        <pc:cxnChg chg="add mod">
          <ac:chgData name="pablo gamez" userId="fa9a00403ed57a19" providerId="LiveId" clId="{3E277104-EA71-4564-B27E-1992C30CDE47}" dt="2024-12-07T23:11:58.830" v="1052" actId="1076"/>
          <ac:cxnSpMkLst>
            <pc:docMk/>
            <pc:sldMk cId="123394106" sldId="304"/>
            <ac:cxnSpMk id="10" creationId="{CAB4C6B8-7552-DBF8-B407-D8B8E68DB236}"/>
          </ac:cxnSpMkLst>
        </pc:cxnChg>
      </pc:sldChg>
      <pc:sldChg chg="addSp delSp modSp new del mod modClrScheme chgLayout">
        <pc:chgData name="pablo gamez" userId="fa9a00403ed57a19" providerId="LiveId" clId="{3E277104-EA71-4564-B27E-1992C30CDE47}" dt="2024-12-07T23:10:30.262" v="1023" actId="2696"/>
        <pc:sldMkLst>
          <pc:docMk/>
          <pc:sldMk cId="326034824" sldId="304"/>
        </pc:sldMkLst>
      </pc:sldChg>
      <pc:sldChg chg="addSp delSp modSp new mod modClrScheme chgLayout">
        <pc:chgData name="pablo gamez" userId="fa9a00403ed57a19" providerId="LiveId" clId="{3E277104-EA71-4564-B27E-1992C30CDE47}" dt="2024-12-08T17:45:18.264" v="1301" actId="1582"/>
        <pc:sldMkLst>
          <pc:docMk/>
          <pc:sldMk cId="2870700882" sldId="305"/>
        </pc:sldMkLst>
        <pc:spChg chg="add mod">
          <ac:chgData name="pablo gamez" userId="fa9a00403ed57a19" providerId="LiveId" clId="{3E277104-EA71-4564-B27E-1992C30CDE47}" dt="2024-12-07T23:13:41.160" v="1077" actId="208"/>
          <ac:spMkLst>
            <pc:docMk/>
            <pc:sldMk cId="2870700882" sldId="305"/>
            <ac:spMk id="6" creationId="{AC30DC16-81DF-D75D-CF98-A9D4F142FBCC}"/>
          </ac:spMkLst>
        </pc:spChg>
        <pc:spChg chg="add mod">
          <ac:chgData name="pablo gamez" userId="fa9a00403ed57a19" providerId="LiveId" clId="{3E277104-EA71-4564-B27E-1992C30CDE47}" dt="2024-12-07T23:15:42.031" v="1104" actId="1076"/>
          <ac:spMkLst>
            <pc:docMk/>
            <pc:sldMk cId="2870700882" sldId="305"/>
            <ac:spMk id="7" creationId="{4B48F7E2-8D9A-B361-A3E1-2B3813F9EF1B}"/>
          </ac:spMkLst>
        </pc:spChg>
        <pc:spChg chg="add mod">
          <ac:chgData name="pablo gamez" userId="fa9a00403ed57a19" providerId="LiveId" clId="{3E277104-EA71-4564-B27E-1992C30CDE47}" dt="2024-12-07T23:13:47.089" v="1079" actId="1076"/>
          <ac:spMkLst>
            <pc:docMk/>
            <pc:sldMk cId="2870700882" sldId="305"/>
            <ac:spMk id="8" creationId="{E6E3327E-9138-B490-9E36-0612A23A93A0}"/>
          </ac:spMkLst>
        </pc:spChg>
        <pc:spChg chg="add mod">
          <ac:chgData name="pablo gamez" userId="fa9a00403ed57a19" providerId="LiveId" clId="{3E277104-EA71-4564-B27E-1992C30CDE47}" dt="2024-12-07T23:15:35.949" v="1102" actId="1076"/>
          <ac:spMkLst>
            <pc:docMk/>
            <pc:sldMk cId="2870700882" sldId="305"/>
            <ac:spMk id="9" creationId="{862CA23F-5F5A-1161-D95B-5102500853DE}"/>
          </ac:spMkLst>
        </pc:spChg>
        <pc:spChg chg="add mod">
          <ac:chgData name="pablo gamez" userId="fa9a00403ed57a19" providerId="LiveId" clId="{3E277104-EA71-4564-B27E-1992C30CDE47}" dt="2024-12-07T23:14:11.151" v="1084" actId="1076"/>
          <ac:spMkLst>
            <pc:docMk/>
            <pc:sldMk cId="2870700882" sldId="305"/>
            <ac:spMk id="12" creationId="{F1390D89-A9E8-0A01-8B5A-13934086D17F}"/>
          </ac:spMkLst>
        </pc:spChg>
        <pc:picChg chg="add mod">
          <ac:chgData name="pablo gamez" userId="fa9a00403ed57a19" providerId="LiveId" clId="{3E277104-EA71-4564-B27E-1992C30CDE47}" dt="2024-12-08T17:45:18.264" v="1301" actId="1582"/>
          <ac:picMkLst>
            <pc:docMk/>
            <pc:sldMk cId="2870700882" sldId="305"/>
            <ac:picMk id="2" creationId="{990A463E-AA3F-1FC6-EE1E-71239366667A}"/>
          </ac:picMkLst>
        </pc:picChg>
        <pc:cxnChg chg="add mod">
          <ac:chgData name="pablo gamez" userId="fa9a00403ed57a19" providerId="LiveId" clId="{3E277104-EA71-4564-B27E-1992C30CDE47}" dt="2024-12-07T23:14:44.987" v="1087" actId="1076"/>
          <ac:cxnSpMkLst>
            <pc:docMk/>
            <pc:sldMk cId="2870700882" sldId="305"/>
            <ac:cxnSpMk id="14" creationId="{5303C449-9D1E-6B16-93FE-38CF4C5B8FC7}"/>
          </ac:cxnSpMkLst>
        </pc:cxnChg>
        <pc:cxnChg chg="add mod">
          <ac:chgData name="pablo gamez" userId="fa9a00403ed57a19" providerId="LiveId" clId="{3E277104-EA71-4564-B27E-1992C30CDE47}" dt="2024-12-07T23:15:00.899" v="1090" actId="1076"/>
          <ac:cxnSpMkLst>
            <pc:docMk/>
            <pc:sldMk cId="2870700882" sldId="305"/>
            <ac:cxnSpMk id="16" creationId="{03BE824E-EB45-179B-9C0D-EB4E19B9288E}"/>
          </ac:cxnSpMkLst>
        </pc:cxnChg>
        <pc:cxnChg chg="add mod">
          <ac:chgData name="pablo gamez" userId="fa9a00403ed57a19" providerId="LiveId" clId="{3E277104-EA71-4564-B27E-1992C30CDE47}" dt="2024-12-07T23:15:08.270" v="1091" actId="571"/>
          <ac:cxnSpMkLst>
            <pc:docMk/>
            <pc:sldMk cId="2870700882" sldId="305"/>
            <ac:cxnSpMk id="17" creationId="{C7E86175-B41F-540E-F7B4-451D07BBD5FC}"/>
          </ac:cxnSpMkLst>
        </pc:cxnChg>
      </pc:sldChg>
      <pc:sldChg chg="new del">
        <pc:chgData name="pablo gamez" userId="fa9a00403ed57a19" providerId="LiveId" clId="{3E277104-EA71-4564-B27E-1992C30CDE47}" dt="2024-12-19T18:08:06.031" v="1872" actId="2696"/>
        <pc:sldMkLst>
          <pc:docMk/>
          <pc:sldMk cId="1806389407" sldId="306"/>
        </pc:sldMkLst>
      </pc:sldChg>
      <pc:sldChg chg="addSp modSp new mod modClrScheme chgLayout">
        <pc:chgData name="pablo gamez" userId="fa9a00403ed57a19" providerId="LiveId" clId="{3E277104-EA71-4564-B27E-1992C30CDE47}" dt="2024-12-08T17:45:11.318" v="1298" actId="208"/>
        <pc:sldMkLst>
          <pc:docMk/>
          <pc:sldMk cId="1675601090" sldId="307"/>
        </pc:sldMkLst>
        <pc:spChg chg="add mod">
          <ac:chgData name="pablo gamez" userId="fa9a00403ed57a19" providerId="LiveId" clId="{3E277104-EA71-4564-B27E-1992C30CDE47}" dt="2024-12-08T17:37:25.789" v="1156" actId="208"/>
          <ac:spMkLst>
            <pc:docMk/>
            <pc:sldMk cId="1675601090" sldId="307"/>
            <ac:spMk id="2" creationId="{1C70EB4D-F60F-63B8-869B-AFA1B8A1B5DA}"/>
          </ac:spMkLst>
        </pc:spChg>
        <pc:spChg chg="add mod">
          <ac:chgData name="pablo gamez" userId="fa9a00403ed57a19" providerId="LiveId" clId="{3E277104-EA71-4564-B27E-1992C30CDE47}" dt="2024-12-08T17:37:46.525" v="1160" actId="208"/>
          <ac:spMkLst>
            <pc:docMk/>
            <pc:sldMk cId="1675601090" sldId="307"/>
            <ac:spMk id="4" creationId="{B947546E-B28F-ED0C-C97A-44005A17204A}"/>
          </ac:spMkLst>
        </pc:spChg>
        <pc:spChg chg="add mod">
          <ac:chgData name="pablo gamez" userId="fa9a00403ed57a19" providerId="LiveId" clId="{3E277104-EA71-4564-B27E-1992C30CDE47}" dt="2024-12-08T17:37:55.561" v="1163" actId="208"/>
          <ac:spMkLst>
            <pc:docMk/>
            <pc:sldMk cId="1675601090" sldId="307"/>
            <ac:spMk id="5" creationId="{E5C920F8-F800-59D0-893E-717E59AF6EDE}"/>
          </ac:spMkLst>
        </pc:spChg>
        <pc:spChg chg="add mod">
          <ac:chgData name="pablo gamez" userId="fa9a00403ed57a19" providerId="LiveId" clId="{3E277104-EA71-4564-B27E-1992C30CDE47}" dt="2024-12-08T17:37:32.667" v="1157" actId="1076"/>
          <ac:spMkLst>
            <pc:docMk/>
            <pc:sldMk cId="1675601090" sldId="307"/>
            <ac:spMk id="8" creationId="{43D42CDC-FC76-A201-6489-9CAC74387491}"/>
          </ac:spMkLst>
        </pc:spChg>
        <pc:picChg chg="add mod">
          <ac:chgData name="pablo gamez" userId="fa9a00403ed57a19" providerId="LiveId" clId="{3E277104-EA71-4564-B27E-1992C30CDE47}" dt="2024-12-08T17:45:11.318" v="1298" actId="208"/>
          <ac:picMkLst>
            <pc:docMk/>
            <pc:sldMk cId="1675601090" sldId="307"/>
            <ac:picMk id="3" creationId="{EE1A4ED3-D8C0-0CC9-4FF5-9A409F8DFB4B}"/>
          </ac:picMkLst>
        </pc:picChg>
        <pc:cxnChg chg="add mod">
          <ac:chgData name="pablo gamez" userId="fa9a00403ed57a19" providerId="LiveId" clId="{3E277104-EA71-4564-B27E-1992C30CDE47}" dt="2024-12-08T17:38:10.880" v="1165" actId="1582"/>
          <ac:cxnSpMkLst>
            <pc:docMk/>
            <pc:sldMk cId="1675601090" sldId="307"/>
            <ac:cxnSpMk id="7" creationId="{7948B86C-F4D3-A6AC-BE23-8FB10441B0C8}"/>
          </ac:cxnSpMkLst>
        </pc:cxnChg>
      </pc:sldChg>
      <pc:sldChg chg="addSp modSp new mod">
        <pc:chgData name="pablo gamez" userId="fa9a00403ed57a19" providerId="LiveId" clId="{3E277104-EA71-4564-B27E-1992C30CDE47}" dt="2024-12-08T17:45:04.970" v="1296" actId="1582"/>
        <pc:sldMkLst>
          <pc:docMk/>
          <pc:sldMk cId="811542028" sldId="308"/>
        </pc:sldMkLst>
        <pc:spChg chg="add mod">
          <ac:chgData name="pablo gamez" userId="fa9a00403ed57a19" providerId="LiveId" clId="{3E277104-EA71-4564-B27E-1992C30CDE47}" dt="2024-12-08T17:40:00.709" v="1227" actId="1076"/>
          <ac:spMkLst>
            <pc:docMk/>
            <pc:sldMk cId="811542028" sldId="308"/>
            <ac:spMk id="4" creationId="{F32A157F-4633-CA02-BBCD-B33BBD684813}"/>
          </ac:spMkLst>
        </pc:spChg>
        <pc:spChg chg="add mod">
          <ac:chgData name="pablo gamez" userId="fa9a00403ed57a19" providerId="LiveId" clId="{3E277104-EA71-4564-B27E-1992C30CDE47}" dt="2024-12-08T17:41:16.314" v="1249" actId="1076"/>
          <ac:spMkLst>
            <pc:docMk/>
            <pc:sldMk cId="811542028" sldId="308"/>
            <ac:spMk id="5" creationId="{66B0D2C1-65D7-1003-6036-B27F2D5C46D8}"/>
          </ac:spMkLst>
        </pc:spChg>
        <pc:spChg chg="add mod">
          <ac:chgData name="pablo gamez" userId="fa9a00403ed57a19" providerId="LiveId" clId="{3E277104-EA71-4564-B27E-1992C30CDE47}" dt="2024-12-08T17:41:36.021" v="1253" actId="1582"/>
          <ac:spMkLst>
            <pc:docMk/>
            <pc:sldMk cId="811542028" sldId="308"/>
            <ac:spMk id="6" creationId="{5E4CA08C-AFC1-28C1-FFE9-105186CFB924}"/>
          </ac:spMkLst>
        </pc:spChg>
        <pc:picChg chg="add mod">
          <ac:chgData name="pablo gamez" userId="fa9a00403ed57a19" providerId="LiveId" clId="{3E277104-EA71-4564-B27E-1992C30CDE47}" dt="2024-12-08T17:45:04.970" v="1296" actId="1582"/>
          <ac:picMkLst>
            <pc:docMk/>
            <pc:sldMk cId="811542028" sldId="308"/>
            <ac:picMk id="2" creationId="{653C9DBB-388C-E69E-59FC-6FECDE9F155F}"/>
          </ac:picMkLst>
        </pc:picChg>
        <pc:picChg chg="add mod">
          <ac:chgData name="pablo gamez" userId="fa9a00403ed57a19" providerId="LiveId" clId="{3E277104-EA71-4564-B27E-1992C30CDE47}" dt="2024-12-08T17:45:01.914" v="1295" actId="1582"/>
          <ac:picMkLst>
            <pc:docMk/>
            <pc:sldMk cId="811542028" sldId="308"/>
            <ac:picMk id="3" creationId="{8706D7A0-F2B5-424D-52EC-33994FED36F6}"/>
          </ac:picMkLst>
        </pc:picChg>
      </pc:sldChg>
      <pc:sldChg chg="new del">
        <pc:chgData name="pablo gamez" userId="fa9a00403ed57a19" providerId="LiveId" clId="{3E277104-EA71-4564-B27E-1992C30CDE47}" dt="2024-12-08T17:38:18.928" v="1167" actId="2696"/>
        <pc:sldMkLst>
          <pc:docMk/>
          <pc:sldMk cId="2376952261" sldId="308"/>
        </pc:sldMkLst>
      </pc:sldChg>
      <pc:sldChg chg="addSp modSp new mod modClrScheme chgLayout">
        <pc:chgData name="pablo gamez" userId="fa9a00403ed57a19" providerId="LiveId" clId="{3E277104-EA71-4564-B27E-1992C30CDE47}" dt="2024-12-08T17:42:18.340" v="1260" actId="1582"/>
        <pc:sldMkLst>
          <pc:docMk/>
          <pc:sldMk cId="24291715" sldId="309"/>
        </pc:sldMkLst>
        <pc:spChg chg="add mod">
          <ac:chgData name="pablo gamez" userId="fa9a00403ed57a19" providerId="LiveId" clId="{3E277104-EA71-4564-B27E-1992C30CDE47}" dt="2024-12-08T17:42:18.340" v="1260" actId="1582"/>
          <ac:spMkLst>
            <pc:docMk/>
            <pc:sldMk cId="24291715" sldId="309"/>
            <ac:spMk id="3" creationId="{75D9BB0D-8636-C68B-D7BF-CC385109AFE4}"/>
          </ac:spMkLst>
        </pc:spChg>
        <pc:picChg chg="add mod">
          <ac:chgData name="pablo gamez" userId="fa9a00403ed57a19" providerId="LiveId" clId="{3E277104-EA71-4564-B27E-1992C30CDE47}" dt="2024-12-08T17:42:01.374" v="1256" actId="26606"/>
          <ac:picMkLst>
            <pc:docMk/>
            <pc:sldMk cId="24291715" sldId="309"/>
            <ac:picMk id="2" creationId="{D851A247-ABB3-FF70-C4E4-DBDAE2C2D351}"/>
          </ac:picMkLst>
        </pc:picChg>
      </pc:sldChg>
      <pc:sldChg chg="addSp delSp modSp new mod modClrScheme chgLayout">
        <pc:chgData name="pablo gamez" userId="fa9a00403ed57a19" providerId="LiveId" clId="{3E277104-EA71-4564-B27E-1992C30CDE47}" dt="2024-12-19T18:13:39.585" v="1884" actId="20577"/>
        <pc:sldMkLst>
          <pc:docMk/>
          <pc:sldMk cId="823309065" sldId="310"/>
        </pc:sldMkLst>
        <pc:spChg chg="add mod">
          <ac:chgData name="pablo gamez" userId="fa9a00403ed57a19" providerId="LiveId" clId="{3E277104-EA71-4564-B27E-1992C30CDE47}" dt="2024-12-08T17:43:27.066" v="1275" actId="1076"/>
          <ac:spMkLst>
            <pc:docMk/>
            <pc:sldMk cId="823309065" sldId="310"/>
            <ac:spMk id="9" creationId="{A537353B-9CFD-2EF9-9758-E93B984900F8}"/>
          </ac:spMkLst>
        </pc:spChg>
        <pc:spChg chg="add mod">
          <ac:chgData name="pablo gamez" userId="fa9a00403ed57a19" providerId="LiveId" clId="{3E277104-EA71-4564-B27E-1992C30CDE47}" dt="2024-12-19T18:13:39.585" v="1884" actId="20577"/>
          <ac:spMkLst>
            <pc:docMk/>
            <pc:sldMk cId="823309065" sldId="310"/>
            <ac:spMk id="11" creationId="{9442670E-5FFA-9C72-22F9-FBC90C6C2439}"/>
          </ac:spMkLst>
        </pc:spChg>
        <pc:picChg chg="add mod">
          <ac:chgData name="pablo gamez" userId="fa9a00403ed57a19" providerId="LiveId" clId="{3E277104-EA71-4564-B27E-1992C30CDE47}" dt="2024-12-08T17:44:55.129" v="1294" actId="962"/>
          <ac:picMkLst>
            <pc:docMk/>
            <pc:sldMk cId="823309065" sldId="310"/>
            <ac:picMk id="4" creationId="{513A4308-6769-597D-CA76-FF27D9A960F1}"/>
          </ac:picMkLst>
        </pc:picChg>
        <pc:cxnChg chg="add">
          <ac:chgData name="pablo gamez" userId="fa9a00403ed57a19" providerId="LiveId" clId="{3E277104-EA71-4564-B27E-1992C30CDE47}" dt="2024-12-08T17:43:47.249" v="1281" actId="11529"/>
          <ac:cxnSpMkLst>
            <pc:docMk/>
            <pc:sldMk cId="823309065" sldId="310"/>
            <ac:cxnSpMk id="6" creationId="{3C6B5290-5103-B0AB-7208-59E1BA53E2D7}"/>
          </ac:cxnSpMkLst>
        </pc:cxnChg>
        <pc:cxnChg chg="add mod">
          <ac:chgData name="pablo gamez" userId="fa9a00403ed57a19" providerId="LiveId" clId="{3E277104-EA71-4564-B27E-1992C30CDE47}" dt="2024-12-08T17:43:56.257" v="1285" actId="14100"/>
          <ac:cxnSpMkLst>
            <pc:docMk/>
            <pc:sldMk cId="823309065" sldId="310"/>
            <ac:cxnSpMk id="7" creationId="{044F02BA-35FB-A5DE-ACF6-0618A9695DC4}"/>
          </ac:cxnSpMkLst>
        </pc:cxnChg>
      </pc:sldChg>
      <pc:sldChg chg="addSp delSp modSp new mod modClrScheme chgLayout">
        <pc:chgData name="pablo gamez" userId="fa9a00403ed57a19" providerId="LiveId" clId="{3E277104-EA71-4564-B27E-1992C30CDE47}" dt="2024-12-08T17:44:55.127" v="1293" actId="27614"/>
        <pc:sldMkLst>
          <pc:docMk/>
          <pc:sldMk cId="2479993990" sldId="311"/>
        </pc:sldMkLst>
        <pc:picChg chg="add mod">
          <ac:chgData name="pablo gamez" userId="fa9a00403ed57a19" providerId="LiveId" clId="{3E277104-EA71-4564-B27E-1992C30CDE47}" dt="2024-12-08T17:44:55.127" v="1293" actId="27614"/>
          <ac:picMkLst>
            <pc:docMk/>
            <pc:sldMk cId="2479993990" sldId="311"/>
            <ac:picMk id="5" creationId="{B6D2D0D1-A018-B7E1-4148-0D40B355998A}"/>
          </ac:picMkLst>
        </pc:picChg>
      </pc:sldChg>
      <pc:sldChg chg="addSp delSp modSp new mod modClrScheme chgLayout">
        <pc:chgData name="pablo gamez" userId="fa9a00403ed57a19" providerId="LiveId" clId="{3E277104-EA71-4564-B27E-1992C30CDE47}" dt="2024-12-09T11:48:52.725" v="1359" actId="1582"/>
        <pc:sldMkLst>
          <pc:docMk/>
          <pc:sldMk cId="1443817426" sldId="312"/>
        </pc:sldMkLst>
        <pc:spChg chg="mod">
          <ac:chgData name="pablo gamez" userId="fa9a00403ed57a19" providerId="LiveId" clId="{3E277104-EA71-4564-B27E-1992C30CDE47}" dt="2024-12-09T11:48:19.193" v="1352" actId="1076"/>
          <ac:spMkLst>
            <pc:docMk/>
            <pc:sldMk cId="1443817426" sldId="312"/>
            <ac:spMk id="2" creationId="{7CFC315A-7DF3-D1A9-E0CE-1B55CE70554C}"/>
          </ac:spMkLst>
        </pc:spChg>
        <pc:spChg chg="add mod">
          <ac:chgData name="pablo gamez" userId="fa9a00403ed57a19" providerId="LiveId" clId="{3E277104-EA71-4564-B27E-1992C30CDE47}" dt="2024-12-09T11:48:39.885" v="1357" actId="1582"/>
          <ac:spMkLst>
            <pc:docMk/>
            <pc:sldMk cId="1443817426" sldId="312"/>
            <ac:spMk id="5" creationId="{CDC07A9F-D89D-9561-E544-DF7BEBE6C864}"/>
          </ac:spMkLst>
        </pc:spChg>
        <pc:spChg chg="add mod">
          <ac:chgData name="pablo gamez" userId="fa9a00403ed57a19" providerId="LiveId" clId="{3E277104-EA71-4564-B27E-1992C30CDE47}" dt="2024-12-09T11:48:22.250" v="1353" actId="1076"/>
          <ac:spMkLst>
            <pc:docMk/>
            <pc:sldMk cId="1443817426" sldId="312"/>
            <ac:spMk id="9" creationId="{54C8EDD9-68BC-2B88-D09D-C932757E75DD}"/>
          </ac:spMkLst>
        </pc:spChg>
        <pc:picChg chg="add mod">
          <ac:chgData name="pablo gamez" userId="fa9a00403ed57a19" providerId="LiveId" clId="{3E277104-EA71-4564-B27E-1992C30CDE47}" dt="2024-12-09T11:47:22.864" v="1328" actId="1582"/>
          <ac:picMkLst>
            <pc:docMk/>
            <pc:sldMk cId="1443817426" sldId="312"/>
            <ac:picMk id="4" creationId="{BCCA6E05-4012-505D-6F62-E4B1CDCEF6F5}"/>
          </ac:picMkLst>
        </pc:picChg>
        <pc:cxnChg chg="add mod">
          <ac:chgData name="pablo gamez" userId="fa9a00403ed57a19" providerId="LiveId" clId="{3E277104-EA71-4564-B27E-1992C30CDE47}" dt="2024-12-09T11:48:52.725" v="1359" actId="1582"/>
          <ac:cxnSpMkLst>
            <pc:docMk/>
            <pc:sldMk cId="1443817426" sldId="312"/>
            <ac:cxnSpMk id="7" creationId="{615056C8-E727-1553-F7BD-4E4185F673E9}"/>
          </ac:cxnSpMkLst>
        </pc:cxnChg>
      </pc:sldChg>
      <pc:sldChg chg="addSp delSp modSp new mod modClrScheme chgLayout">
        <pc:chgData name="pablo gamez" userId="fa9a00403ed57a19" providerId="LiveId" clId="{3E277104-EA71-4564-B27E-1992C30CDE47}" dt="2024-12-09T12:11:14.255" v="1370" actId="1076"/>
        <pc:sldMkLst>
          <pc:docMk/>
          <pc:sldMk cId="3102175259" sldId="313"/>
        </pc:sldMkLst>
        <pc:spChg chg="add mod">
          <ac:chgData name="pablo gamez" userId="fa9a00403ed57a19" providerId="LiveId" clId="{3E277104-EA71-4564-B27E-1992C30CDE47}" dt="2024-12-09T12:11:14.255" v="1370" actId="1076"/>
          <ac:spMkLst>
            <pc:docMk/>
            <pc:sldMk cId="3102175259" sldId="313"/>
            <ac:spMk id="6" creationId="{8F7342B0-C45B-3471-DA09-8078FBDA3AD2}"/>
          </ac:spMkLst>
        </pc:spChg>
        <pc:picChg chg="add mod">
          <ac:chgData name="pablo gamez" userId="fa9a00403ed57a19" providerId="LiveId" clId="{3E277104-EA71-4564-B27E-1992C30CDE47}" dt="2024-12-09T12:11:04.250" v="1368" actId="1076"/>
          <ac:picMkLst>
            <pc:docMk/>
            <pc:sldMk cId="3102175259" sldId="313"/>
            <ac:picMk id="5" creationId="{DE4F5C5C-04F3-CA80-006A-FFE74FA38543}"/>
          </ac:picMkLst>
        </pc:picChg>
      </pc:sldChg>
      <pc:sldChg chg="addSp delSp modSp new mod modClrScheme chgLayout">
        <pc:chgData name="pablo gamez" userId="fa9a00403ed57a19" providerId="LiveId" clId="{3E277104-EA71-4564-B27E-1992C30CDE47}" dt="2024-12-09T12:12:41.443" v="1395"/>
        <pc:sldMkLst>
          <pc:docMk/>
          <pc:sldMk cId="398230287" sldId="314"/>
        </pc:sldMkLst>
        <pc:spChg chg="add mod">
          <ac:chgData name="pablo gamez" userId="fa9a00403ed57a19" providerId="LiveId" clId="{3E277104-EA71-4564-B27E-1992C30CDE47}" dt="2024-12-09T12:12:41.443" v="1395"/>
          <ac:spMkLst>
            <pc:docMk/>
            <pc:sldMk cId="398230287" sldId="314"/>
            <ac:spMk id="9" creationId="{DCD20DD8-4860-F83C-36ED-F44E8626BCF9}"/>
          </ac:spMkLst>
        </pc:spChg>
        <pc:picChg chg="add mod">
          <ac:chgData name="pablo gamez" userId="fa9a00403ed57a19" providerId="LiveId" clId="{3E277104-EA71-4564-B27E-1992C30CDE47}" dt="2024-12-09T12:12:22.708" v="1391" actId="1582"/>
          <ac:picMkLst>
            <pc:docMk/>
            <pc:sldMk cId="398230287" sldId="314"/>
            <ac:picMk id="4" creationId="{AEB91F89-F1B6-D8D2-A82F-C19BBFD2088C}"/>
          </ac:picMkLst>
        </pc:picChg>
        <pc:picChg chg="add mod">
          <ac:chgData name="pablo gamez" userId="fa9a00403ed57a19" providerId="LiveId" clId="{3E277104-EA71-4564-B27E-1992C30CDE47}" dt="2024-12-09T12:12:26.640" v="1394" actId="1582"/>
          <ac:picMkLst>
            <pc:docMk/>
            <pc:sldMk cId="398230287" sldId="314"/>
            <ac:picMk id="5" creationId="{6E34891D-A864-9190-880C-94E2D95C4C79}"/>
          </ac:picMkLst>
        </pc:picChg>
      </pc:sldChg>
      <pc:sldChg chg="addSp delSp modSp new mod modClrScheme chgLayout">
        <pc:chgData name="pablo gamez" userId="fa9a00403ed57a19" providerId="LiveId" clId="{3E277104-EA71-4564-B27E-1992C30CDE47}" dt="2024-12-09T12:28:48.771" v="1451" actId="208"/>
        <pc:sldMkLst>
          <pc:docMk/>
          <pc:sldMk cId="579578862" sldId="315"/>
        </pc:sldMkLst>
        <pc:spChg chg="add mod">
          <ac:chgData name="pablo gamez" userId="fa9a00403ed57a19" providerId="LiveId" clId="{3E277104-EA71-4564-B27E-1992C30CDE47}" dt="2024-12-09T12:28:40.771" v="1449" actId="1076"/>
          <ac:spMkLst>
            <pc:docMk/>
            <pc:sldMk cId="579578862" sldId="315"/>
            <ac:spMk id="10" creationId="{71DE2FAD-7899-1F63-6F42-5FECB8F2BF3F}"/>
          </ac:spMkLst>
        </pc:spChg>
        <pc:picChg chg="add mod">
          <ac:chgData name="pablo gamez" userId="fa9a00403ed57a19" providerId="LiveId" clId="{3E277104-EA71-4564-B27E-1992C30CDE47}" dt="2024-12-09T12:28:48.771" v="1451" actId="208"/>
          <ac:picMkLst>
            <pc:docMk/>
            <pc:sldMk cId="579578862" sldId="315"/>
            <ac:picMk id="5" creationId="{F58360AC-935A-D4D0-1106-78E461DE35E6}"/>
          </ac:picMkLst>
        </pc:picChg>
      </pc:sldChg>
      <pc:sldChg chg="new del">
        <pc:chgData name="pablo gamez" userId="fa9a00403ed57a19" providerId="LiveId" clId="{3E277104-EA71-4564-B27E-1992C30CDE47}" dt="2024-12-09T12:28:59.587" v="1453" actId="2696"/>
        <pc:sldMkLst>
          <pc:docMk/>
          <pc:sldMk cId="1755328859" sldId="316"/>
        </pc:sldMkLst>
      </pc:sldChg>
      <pc:sldChg chg="addSp modSp new mod modClrScheme chgLayout">
        <pc:chgData name="pablo gamez" userId="fa9a00403ed57a19" providerId="LiveId" clId="{3E277104-EA71-4564-B27E-1992C30CDE47}" dt="2024-12-09T12:29:32.470" v="1463" actId="1582"/>
        <pc:sldMkLst>
          <pc:docMk/>
          <pc:sldMk cId="3510813229" sldId="316"/>
        </pc:sldMkLst>
        <pc:spChg chg="add mod">
          <ac:chgData name="pablo gamez" userId="fa9a00403ed57a19" providerId="LiveId" clId="{3E277104-EA71-4564-B27E-1992C30CDE47}" dt="2024-12-09T12:29:32.470" v="1463" actId="1582"/>
          <ac:spMkLst>
            <pc:docMk/>
            <pc:sldMk cId="3510813229" sldId="316"/>
            <ac:spMk id="3" creationId="{3F8A7E97-6744-BA2B-D15F-E8531712F974}"/>
          </ac:spMkLst>
        </pc:spChg>
        <pc:picChg chg="add mod">
          <ac:chgData name="pablo gamez" userId="fa9a00403ed57a19" providerId="LiveId" clId="{3E277104-EA71-4564-B27E-1992C30CDE47}" dt="2024-12-09T12:29:26.075" v="1459" actId="27614"/>
          <ac:picMkLst>
            <pc:docMk/>
            <pc:sldMk cId="3510813229" sldId="316"/>
            <ac:picMk id="2" creationId="{A4F70A53-3A93-F31E-25B3-ED38F08C1615}"/>
          </ac:picMkLst>
        </pc:picChg>
      </pc:sldChg>
      <pc:sldChg chg="addSp delSp modSp new mod">
        <pc:chgData name="pablo gamez" userId="fa9a00403ed57a19" providerId="LiveId" clId="{3E277104-EA71-4564-B27E-1992C30CDE47}" dt="2024-12-09T12:29:56.524" v="1469" actId="27614"/>
        <pc:sldMkLst>
          <pc:docMk/>
          <pc:sldMk cId="3490272370" sldId="317"/>
        </pc:sldMkLst>
        <pc:picChg chg="add mod">
          <ac:chgData name="pablo gamez" userId="fa9a00403ed57a19" providerId="LiveId" clId="{3E277104-EA71-4564-B27E-1992C30CDE47}" dt="2024-12-09T12:29:56.524" v="1469" actId="27614"/>
          <ac:picMkLst>
            <pc:docMk/>
            <pc:sldMk cId="3490272370" sldId="317"/>
            <ac:picMk id="4" creationId="{F3D83446-E323-C0C1-CDE7-FEE282E31819}"/>
          </ac:picMkLst>
        </pc:picChg>
      </pc:sldChg>
      <pc:sldChg chg="addSp modSp new del">
        <pc:chgData name="pablo gamez" userId="fa9a00403ed57a19" providerId="LiveId" clId="{3E277104-EA71-4564-B27E-1992C30CDE47}" dt="2024-12-09T12:30:36.712" v="1472" actId="2696"/>
        <pc:sldMkLst>
          <pc:docMk/>
          <pc:sldMk cId="2913955562" sldId="318"/>
        </pc:sldMkLst>
      </pc:sldChg>
      <pc:sldChg chg="addSp modSp new mod">
        <pc:chgData name="pablo gamez" userId="fa9a00403ed57a19" providerId="LiveId" clId="{3E277104-EA71-4564-B27E-1992C30CDE47}" dt="2024-12-09T12:32:04.301" v="1501" actId="1076"/>
        <pc:sldMkLst>
          <pc:docMk/>
          <pc:sldMk cId="3456985578" sldId="318"/>
        </pc:sldMkLst>
        <pc:picChg chg="add mod">
          <ac:chgData name="pablo gamez" userId="fa9a00403ed57a19" providerId="LiveId" clId="{3E277104-EA71-4564-B27E-1992C30CDE47}" dt="2024-12-09T12:31:59.459" v="1499" actId="1076"/>
          <ac:picMkLst>
            <pc:docMk/>
            <pc:sldMk cId="3456985578" sldId="318"/>
            <ac:picMk id="2" creationId="{E4E64848-640E-E2A0-07FE-06B59D60EC47}"/>
          </ac:picMkLst>
        </pc:picChg>
        <pc:picChg chg="add mod">
          <ac:chgData name="pablo gamez" userId="fa9a00403ed57a19" providerId="LiveId" clId="{3E277104-EA71-4564-B27E-1992C30CDE47}" dt="2024-12-09T12:32:01.699" v="1500" actId="1076"/>
          <ac:picMkLst>
            <pc:docMk/>
            <pc:sldMk cId="3456985578" sldId="318"/>
            <ac:picMk id="3" creationId="{52471B4A-1263-BDEC-2DCF-950C042872F7}"/>
          </ac:picMkLst>
        </pc:picChg>
        <pc:picChg chg="add mod">
          <ac:chgData name="pablo gamez" userId="fa9a00403ed57a19" providerId="LiveId" clId="{3E277104-EA71-4564-B27E-1992C30CDE47}" dt="2024-12-09T12:32:04.301" v="1501" actId="1076"/>
          <ac:picMkLst>
            <pc:docMk/>
            <pc:sldMk cId="3456985578" sldId="318"/>
            <ac:picMk id="4" creationId="{3ED7D1F3-D9AA-21E4-9008-E3D9B75777CD}"/>
          </ac:picMkLst>
        </pc:picChg>
      </pc:sldChg>
      <pc:sldChg chg="addSp modSp new mod">
        <pc:chgData name="pablo gamez" userId="fa9a00403ed57a19" providerId="LiveId" clId="{3E277104-EA71-4564-B27E-1992C30CDE47}" dt="2024-12-09T12:33:04.366" v="1516" actId="1076"/>
        <pc:sldMkLst>
          <pc:docMk/>
          <pc:sldMk cId="2930377342" sldId="319"/>
        </pc:sldMkLst>
        <pc:spChg chg="add mod">
          <ac:chgData name="pablo gamez" userId="fa9a00403ed57a19" providerId="LiveId" clId="{3E277104-EA71-4564-B27E-1992C30CDE47}" dt="2024-12-09T12:32:56.662" v="1514" actId="208"/>
          <ac:spMkLst>
            <pc:docMk/>
            <pc:sldMk cId="2930377342" sldId="319"/>
            <ac:spMk id="3" creationId="{1D31B5EA-C2C7-8BDA-6170-A50CA2FA38EE}"/>
          </ac:spMkLst>
        </pc:spChg>
        <pc:spChg chg="add mod">
          <ac:chgData name="pablo gamez" userId="fa9a00403ed57a19" providerId="LiveId" clId="{3E277104-EA71-4564-B27E-1992C30CDE47}" dt="2024-12-09T12:33:04.366" v="1516" actId="1076"/>
          <ac:spMkLst>
            <pc:docMk/>
            <pc:sldMk cId="2930377342" sldId="319"/>
            <ac:spMk id="4" creationId="{6291B07A-C2AD-A228-6F22-02E7E6FFF09C}"/>
          </ac:spMkLst>
        </pc:spChg>
        <pc:picChg chg="add mod">
          <ac:chgData name="pablo gamez" userId="fa9a00403ed57a19" providerId="LiveId" clId="{3E277104-EA71-4564-B27E-1992C30CDE47}" dt="2024-12-09T12:32:35.045" v="1510" actId="1076"/>
          <ac:picMkLst>
            <pc:docMk/>
            <pc:sldMk cId="2930377342" sldId="319"/>
            <ac:picMk id="2" creationId="{377AEAA9-0FBF-9DA9-2936-9207DA81D251}"/>
          </ac:picMkLst>
        </pc:picChg>
      </pc:sldChg>
      <pc:sldChg chg="addSp modSp new mod modClrScheme chgLayout">
        <pc:chgData name="pablo gamez" userId="fa9a00403ed57a19" providerId="LiveId" clId="{3E277104-EA71-4564-B27E-1992C30CDE47}" dt="2024-12-19T14:03:08.709" v="1627" actId="113"/>
        <pc:sldMkLst>
          <pc:docMk/>
          <pc:sldMk cId="2791359187" sldId="320"/>
        </pc:sldMkLst>
        <pc:spChg chg="add mod">
          <ac:chgData name="pablo gamez" userId="fa9a00403ed57a19" providerId="LiveId" clId="{3E277104-EA71-4564-B27E-1992C30CDE47}" dt="2024-12-19T14:03:08.709" v="1627" actId="113"/>
          <ac:spMkLst>
            <pc:docMk/>
            <pc:sldMk cId="2791359187" sldId="320"/>
            <ac:spMk id="2" creationId="{124406D5-D9B8-0DE5-E284-6E567DE4C5AF}"/>
          </ac:spMkLst>
        </pc:spChg>
        <pc:spChg chg="add mod">
          <ac:chgData name="pablo gamez" userId="fa9a00403ed57a19" providerId="LiveId" clId="{3E277104-EA71-4564-B27E-1992C30CDE47}" dt="2024-12-19T14:03:02.473" v="1624" actId="1076"/>
          <ac:spMkLst>
            <pc:docMk/>
            <pc:sldMk cId="2791359187" sldId="320"/>
            <ac:spMk id="8" creationId="{1058FEE8-236D-05E7-4A2C-4B2D2772B922}"/>
          </ac:spMkLst>
        </pc:spChg>
        <pc:picChg chg="add mod">
          <ac:chgData name="pablo gamez" userId="fa9a00403ed57a19" providerId="LiveId" clId="{3E277104-EA71-4564-B27E-1992C30CDE47}" dt="2024-12-19T14:02:43.663" v="1614" actId="26606"/>
          <ac:picMkLst>
            <pc:docMk/>
            <pc:sldMk cId="2791359187" sldId="320"/>
            <ac:picMk id="3" creationId="{380F8662-0827-C8EF-BC5C-1729D1E6B370}"/>
          </ac:picMkLst>
        </pc:picChg>
      </pc:sldChg>
      <pc:sldChg chg="addSp delSp modSp new mod">
        <pc:chgData name="pablo gamez" userId="fa9a00403ed57a19" providerId="LiveId" clId="{3E277104-EA71-4564-B27E-1992C30CDE47}" dt="2024-12-19T14:04:18.836" v="1685" actId="1076"/>
        <pc:sldMkLst>
          <pc:docMk/>
          <pc:sldMk cId="804481823" sldId="321"/>
        </pc:sldMkLst>
        <pc:spChg chg="del">
          <ac:chgData name="pablo gamez" userId="fa9a00403ed57a19" providerId="LiveId" clId="{3E277104-EA71-4564-B27E-1992C30CDE47}" dt="2024-12-19T14:03:25.182" v="1630" actId="26606"/>
          <ac:spMkLst>
            <pc:docMk/>
            <pc:sldMk cId="804481823" sldId="321"/>
            <ac:spMk id="2" creationId="{91BC4115-C052-4751-73A4-384117035805}"/>
          </ac:spMkLst>
        </pc:spChg>
        <pc:spChg chg="del">
          <ac:chgData name="pablo gamez" userId="fa9a00403ed57a19" providerId="LiveId" clId="{3E277104-EA71-4564-B27E-1992C30CDE47}" dt="2024-12-19T14:03:19.564" v="1629"/>
          <ac:spMkLst>
            <pc:docMk/>
            <pc:sldMk cId="804481823" sldId="321"/>
            <ac:spMk id="3" creationId="{676F2777-DE6E-40F2-2CEB-9A5E56608F8A}"/>
          </ac:spMkLst>
        </pc:spChg>
        <pc:spChg chg="del">
          <ac:chgData name="pablo gamez" userId="fa9a00403ed57a19" providerId="LiveId" clId="{3E277104-EA71-4564-B27E-1992C30CDE47}" dt="2024-12-19T14:03:25.182" v="1630" actId="26606"/>
          <ac:spMkLst>
            <pc:docMk/>
            <pc:sldMk cId="804481823" sldId="321"/>
            <ac:spMk id="4" creationId="{A087E4A3-75B1-A79E-92E9-F87942646E8C}"/>
          </ac:spMkLst>
        </pc:spChg>
        <pc:spChg chg="add mod">
          <ac:chgData name="pablo gamez" userId="fa9a00403ed57a19" providerId="LiveId" clId="{3E277104-EA71-4564-B27E-1992C30CDE47}" dt="2024-12-19T14:04:18.836" v="1685" actId="1076"/>
          <ac:spMkLst>
            <pc:docMk/>
            <pc:sldMk cId="804481823" sldId="321"/>
            <ac:spMk id="10" creationId="{46776DF1-8EFD-8372-C837-102CA2F45EA2}"/>
          </ac:spMkLst>
        </pc:spChg>
        <pc:spChg chg="add mod">
          <ac:chgData name="pablo gamez" userId="fa9a00403ed57a19" providerId="LiveId" clId="{3E277104-EA71-4564-B27E-1992C30CDE47}" dt="2024-12-19T14:04:10.975" v="1683" actId="27636"/>
          <ac:spMkLst>
            <pc:docMk/>
            <pc:sldMk cId="804481823" sldId="321"/>
            <ac:spMk id="12" creationId="{0C1BCFE3-5723-37F3-2F4C-C45C69212344}"/>
          </ac:spMkLst>
        </pc:spChg>
        <pc:picChg chg="add mod">
          <ac:chgData name="pablo gamez" userId="fa9a00403ed57a19" providerId="LiveId" clId="{3E277104-EA71-4564-B27E-1992C30CDE47}" dt="2024-12-19T14:04:16.170" v="1684" actId="1076"/>
          <ac:picMkLst>
            <pc:docMk/>
            <pc:sldMk cId="804481823" sldId="321"/>
            <ac:picMk id="5" creationId="{038A988F-FAC0-2F79-6510-31C97A3A6E25}"/>
          </ac:picMkLst>
        </pc:picChg>
      </pc:sldChg>
      <pc:sldChg chg="addSp delSp modSp new mod modClrScheme chgLayout">
        <pc:chgData name="pablo gamez" userId="fa9a00403ed57a19" providerId="LiveId" clId="{3E277104-EA71-4564-B27E-1992C30CDE47}" dt="2024-12-19T14:05:19.209" v="1698" actId="208"/>
        <pc:sldMkLst>
          <pc:docMk/>
          <pc:sldMk cId="1071211237" sldId="322"/>
        </pc:sldMkLst>
        <pc:spChg chg="mod">
          <ac:chgData name="pablo gamez" userId="fa9a00403ed57a19" providerId="LiveId" clId="{3E277104-EA71-4564-B27E-1992C30CDE47}" dt="2024-12-19T14:05:19.209" v="1698" actId="208"/>
          <ac:spMkLst>
            <pc:docMk/>
            <pc:sldMk cId="1071211237" sldId="322"/>
            <ac:spMk id="2" creationId="{C7A715B7-B940-A5A5-A357-4B10D4C68EF7}"/>
          </ac:spMkLst>
        </pc:spChg>
        <pc:spChg chg="del">
          <ac:chgData name="pablo gamez" userId="fa9a00403ed57a19" providerId="LiveId" clId="{3E277104-EA71-4564-B27E-1992C30CDE47}" dt="2024-12-19T14:05:05.705" v="1689" actId="26606"/>
          <ac:spMkLst>
            <pc:docMk/>
            <pc:sldMk cId="1071211237" sldId="322"/>
            <ac:spMk id="3" creationId="{DBB263CA-C223-5307-8D19-D2E3A279B872}"/>
          </ac:spMkLst>
        </pc:spChg>
        <pc:spChg chg="del">
          <ac:chgData name="pablo gamez" userId="fa9a00403ed57a19" providerId="LiveId" clId="{3E277104-EA71-4564-B27E-1992C30CDE47}" dt="2024-12-19T14:05:05.705" v="1689" actId="26606"/>
          <ac:spMkLst>
            <pc:docMk/>
            <pc:sldMk cId="1071211237" sldId="322"/>
            <ac:spMk id="4" creationId="{373FA11E-4255-70FA-7513-9806552E6DFE}"/>
          </ac:spMkLst>
        </pc:spChg>
        <pc:spChg chg="add del mod">
          <ac:chgData name="pablo gamez" userId="fa9a00403ed57a19" providerId="LiveId" clId="{3E277104-EA71-4564-B27E-1992C30CDE47}" dt="2024-12-19T14:05:08.458" v="1690" actId="478"/>
          <ac:spMkLst>
            <pc:docMk/>
            <pc:sldMk cId="1071211237" sldId="322"/>
            <ac:spMk id="10" creationId="{06B6DD78-8A25-CC4B-25E6-3BBFB2A089A5}"/>
          </ac:spMkLst>
        </pc:spChg>
        <pc:picChg chg="add mod">
          <ac:chgData name="pablo gamez" userId="fa9a00403ed57a19" providerId="LiveId" clId="{3E277104-EA71-4564-B27E-1992C30CDE47}" dt="2024-12-19T14:05:17.838" v="1697" actId="208"/>
          <ac:picMkLst>
            <pc:docMk/>
            <pc:sldMk cId="1071211237" sldId="322"/>
            <ac:picMk id="5" creationId="{11EB0DAA-BB29-2305-6753-5D21BEB0C488}"/>
          </ac:picMkLst>
        </pc:picChg>
      </pc:sldChg>
      <pc:sldChg chg="new del">
        <pc:chgData name="pablo gamez" userId="fa9a00403ed57a19" providerId="LiveId" clId="{3E277104-EA71-4564-B27E-1992C30CDE47}" dt="2024-12-19T14:11:21.632" v="1756" actId="2696"/>
        <pc:sldMkLst>
          <pc:docMk/>
          <pc:sldMk cId="688781464" sldId="323"/>
        </pc:sldMkLst>
      </pc:sldChg>
      <pc:sldChg chg="addSp modSp new mod">
        <pc:chgData name="pablo gamez" userId="fa9a00403ed57a19" providerId="LiveId" clId="{3E277104-EA71-4564-B27E-1992C30CDE47}" dt="2024-12-19T14:05:46.603" v="1705" actId="1076"/>
        <pc:sldMkLst>
          <pc:docMk/>
          <pc:sldMk cId="309702302" sldId="324"/>
        </pc:sldMkLst>
        <pc:picChg chg="add mod">
          <ac:chgData name="pablo gamez" userId="fa9a00403ed57a19" providerId="LiveId" clId="{3E277104-EA71-4564-B27E-1992C30CDE47}" dt="2024-12-19T14:05:42.462" v="1703" actId="1076"/>
          <ac:picMkLst>
            <pc:docMk/>
            <pc:sldMk cId="309702302" sldId="324"/>
            <ac:picMk id="2" creationId="{7662C7F0-EFD5-94A5-98B4-DF4111475E4C}"/>
          </ac:picMkLst>
        </pc:picChg>
        <pc:picChg chg="add mod">
          <ac:chgData name="pablo gamez" userId="fa9a00403ed57a19" providerId="LiveId" clId="{3E277104-EA71-4564-B27E-1992C30CDE47}" dt="2024-12-19T14:05:46.603" v="1705" actId="1076"/>
          <ac:picMkLst>
            <pc:docMk/>
            <pc:sldMk cId="309702302" sldId="324"/>
            <ac:picMk id="3" creationId="{FBECA261-FAED-9D3D-FE37-9E5526CF255D}"/>
          </ac:picMkLst>
        </pc:picChg>
      </pc:sldChg>
      <pc:sldChg chg="addSp modSp add mod">
        <pc:chgData name="pablo gamez" userId="fa9a00403ed57a19" providerId="LiveId" clId="{3E277104-EA71-4564-B27E-1992C30CDE47}" dt="2024-12-19T14:06:20.863" v="1709" actId="1076"/>
        <pc:sldMkLst>
          <pc:docMk/>
          <pc:sldMk cId="4253063305" sldId="325"/>
        </pc:sldMkLst>
        <pc:spChg chg="add mod">
          <ac:chgData name="pablo gamez" userId="fa9a00403ed57a19" providerId="LiveId" clId="{3E277104-EA71-4564-B27E-1992C30CDE47}" dt="2024-12-19T14:06:20.863" v="1709" actId="1076"/>
          <ac:spMkLst>
            <pc:docMk/>
            <pc:sldMk cId="4253063305" sldId="325"/>
            <ac:spMk id="4" creationId="{1D38142A-D4A4-7129-D976-8CC9DB261430}"/>
          </ac:spMkLst>
        </pc:spChg>
        <pc:picChg chg="add mod">
          <ac:chgData name="pablo gamez" userId="fa9a00403ed57a19" providerId="LiveId" clId="{3E277104-EA71-4564-B27E-1992C30CDE47}" dt="2024-12-19T14:06:00.750" v="1707" actId="1076"/>
          <ac:picMkLst>
            <pc:docMk/>
            <pc:sldMk cId="4253063305" sldId="325"/>
            <ac:picMk id="2" creationId="{8D0B1EA7-1596-D380-AA36-441E139614A4}"/>
          </ac:picMkLst>
        </pc:picChg>
      </pc:sldChg>
      <pc:sldChg chg="addSp modSp new mod">
        <pc:chgData name="pablo gamez" userId="fa9a00403ed57a19" providerId="LiveId" clId="{3E277104-EA71-4564-B27E-1992C30CDE47}" dt="2024-12-19T14:07:22.323" v="1728" actId="14100"/>
        <pc:sldMkLst>
          <pc:docMk/>
          <pc:sldMk cId="894222965" sldId="326"/>
        </pc:sldMkLst>
        <pc:spChg chg="add mod">
          <ac:chgData name="pablo gamez" userId="fa9a00403ed57a19" providerId="LiveId" clId="{3E277104-EA71-4564-B27E-1992C30CDE47}" dt="2024-12-19T14:07:22.323" v="1728" actId="14100"/>
          <ac:spMkLst>
            <pc:docMk/>
            <pc:sldMk cId="894222965" sldId="326"/>
            <ac:spMk id="4" creationId="{D1268386-6F44-42B8-0E45-A0B956BAD5F2}"/>
          </ac:spMkLst>
        </pc:spChg>
        <pc:picChg chg="add mod">
          <ac:chgData name="pablo gamez" userId="fa9a00403ed57a19" providerId="LiveId" clId="{3E277104-EA71-4564-B27E-1992C30CDE47}" dt="2024-12-19T14:06:40.080" v="1715" actId="1076"/>
          <ac:picMkLst>
            <pc:docMk/>
            <pc:sldMk cId="894222965" sldId="326"/>
            <ac:picMk id="2" creationId="{BC0DE393-89A0-8ED4-5DC2-C69D8F159CAE}"/>
          </ac:picMkLst>
        </pc:picChg>
        <pc:picChg chg="add mod">
          <ac:chgData name="pablo gamez" userId="fa9a00403ed57a19" providerId="LiveId" clId="{3E277104-EA71-4564-B27E-1992C30CDE47}" dt="2024-12-19T14:06:57.240" v="1724" actId="14100"/>
          <ac:picMkLst>
            <pc:docMk/>
            <pc:sldMk cId="894222965" sldId="326"/>
            <ac:picMk id="3" creationId="{9B82E4AA-5E4D-661A-0A50-95CFF49BF38A}"/>
          </ac:picMkLst>
        </pc:picChg>
      </pc:sldChg>
      <pc:sldChg chg="addSp delSp modSp new mod">
        <pc:chgData name="pablo gamez" userId="fa9a00403ed57a19" providerId="LiveId" clId="{3E277104-EA71-4564-B27E-1992C30CDE47}" dt="2024-12-19T14:11:12.750" v="1755" actId="208"/>
        <pc:sldMkLst>
          <pc:docMk/>
          <pc:sldMk cId="1521310909" sldId="327"/>
        </pc:sldMkLst>
        <pc:spChg chg="add del">
          <ac:chgData name="pablo gamez" userId="fa9a00403ed57a19" providerId="LiveId" clId="{3E277104-EA71-4564-B27E-1992C30CDE47}" dt="2024-12-19T14:07:33.341" v="1731" actId="478"/>
          <ac:spMkLst>
            <pc:docMk/>
            <pc:sldMk cId="1521310909" sldId="327"/>
            <ac:spMk id="3" creationId="{893626B3-2964-91DA-FD20-81BDA1D99CBF}"/>
          </ac:spMkLst>
        </pc:spChg>
        <pc:spChg chg="add mod">
          <ac:chgData name="pablo gamez" userId="fa9a00403ed57a19" providerId="LiveId" clId="{3E277104-EA71-4564-B27E-1992C30CDE47}" dt="2024-12-19T14:11:11.487" v="1753" actId="208"/>
          <ac:spMkLst>
            <pc:docMk/>
            <pc:sldMk cId="1521310909" sldId="327"/>
            <ac:spMk id="5" creationId="{BE5CA0E6-A14F-F4CC-5CDA-529ADE2B590A}"/>
          </ac:spMkLst>
        </pc:spChg>
        <pc:picChg chg="add mod">
          <ac:chgData name="pablo gamez" userId="fa9a00403ed57a19" providerId="LiveId" clId="{3E277104-EA71-4564-B27E-1992C30CDE47}" dt="2024-12-19T14:11:12.750" v="1755" actId="208"/>
          <ac:picMkLst>
            <pc:docMk/>
            <pc:sldMk cId="1521310909" sldId="327"/>
            <ac:picMk id="4" creationId="{9B1C14AE-E74F-F3D3-1346-2F4FB21523C0}"/>
          </ac:picMkLst>
        </pc:picChg>
      </pc:sldChg>
      <pc:sldChg chg="addSp modSp new mod modClrScheme chgLayout">
        <pc:chgData name="pablo gamez" userId="fa9a00403ed57a19" providerId="LiveId" clId="{3E277104-EA71-4564-B27E-1992C30CDE47}" dt="2024-12-19T14:11:43.667" v="1765" actId="1582"/>
        <pc:sldMkLst>
          <pc:docMk/>
          <pc:sldMk cId="3809978565" sldId="328"/>
        </pc:sldMkLst>
        <pc:spChg chg="add mod">
          <ac:chgData name="pablo gamez" userId="fa9a00403ed57a19" providerId="LiveId" clId="{3E277104-EA71-4564-B27E-1992C30CDE47}" dt="2024-12-19T14:11:43.667" v="1765" actId="1582"/>
          <ac:spMkLst>
            <pc:docMk/>
            <pc:sldMk cId="3809978565" sldId="328"/>
            <ac:spMk id="3" creationId="{F0C4F75C-FEA0-4567-0C38-0EBD74CF2E7F}"/>
          </ac:spMkLst>
        </pc:spChg>
        <pc:picChg chg="add mod">
          <ac:chgData name="pablo gamez" userId="fa9a00403ed57a19" providerId="LiveId" clId="{3E277104-EA71-4564-B27E-1992C30CDE47}" dt="2024-12-19T14:11:38.466" v="1762" actId="27614"/>
          <ac:picMkLst>
            <pc:docMk/>
            <pc:sldMk cId="3809978565" sldId="328"/>
            <ac:picMk id="2" creationId="{9227C207-9FF2-33A6-1238-F11442409CEE}"/>
          </ac:picMkLst>
        </pc:picChg>
      </pc:sldChg>
      <pc:sldChg chg="addSp delSp modSp new mod">
        <pc:chgData name="pablo gamez" userId="fa9a00403ed57a19" providerId="LiveId" clId="{3E277104-EA71-4564-B27E-1992C30CDE47}" dt="2024-12-19T14:27:15.662" v="1769" actId="27614"/>
        <pc:sldMkLst>
          <pc:docMk/>
          <pc:sldMk cId="3338054985" sldId="329"/>
        </pc:sldMkLst>
        <pc:spChg chg="del">
          <ac:chgData name="pablo gamez" userId="fa9a00403ed57a19" providerId="LiveId" clId="{3E277104-EA71-4564-B27E-1992C30CDE47}" dt="2024-12-19T14:27:10.167" v="1768" actId="26606"/>
          <ac:spMkLst>
            <pc:docMk/>
            <pc:sldMk cId="3338054985" sldId="329"/>
            <ac:spMk id="2" creationId="{C8FC8D97-FA0F-C6B9-C9C5-FD1D19E23BD6}"/>
          </ac:spMkLst>
        </pc:spChg>
        <pc:spChg chg="del">
          <ac:chgData name="pablo gamez" userId="fa9a00403ed57a19" providerId="LiveId" clId="{3E277104-EA71-4564-B27E-1992C30CDE47}" dt="2024-12-19T14:27:10.167" v="1768" actId="26606"/>
          <ac:spMkLst>
            <pc:docMk/>
            <pc:sldMk cId="3338054985" sldId="329"/>
            <ac:spMk id="3" creationId="{482E3A4B-528D-8427-BF88-53CE9B768058}"/>
          </ac:spMkLst>
        </pc:spChg>
        <pc:picChg chg="add mod">
          <ac:chgData name="pablo gamez" userId="fa9a00403ed57a19" providerId="LiveId" clId="{3E277104-EA71-4564-B27E-1992C30CDE47}" dt="2024-12-19T14:27:15.662" v="1769" actId="27614"/>
          <ac:picMkLst>
            <pc:docMk/>
            <pc:sldMk cId="3338054985" sldId="329"/>
            <ac:picMk id="4" creationId="{DE0022C7-9A12-767B-8CD6-0BB38FE230D6}"/>
          </ac:picMkLst>
        </pc:picChg>
      </pc:sldChg>
      <pc:sldChg chg="new del">
        <pc:chgData name="pablo gamez" userId="fa9a00403ed57a19" providerId="LiveId" clId="{3E277104-EA71-4564-B27E-1992C30CDE47}" dt="2024-12-19T18:21:02.305" v="1886" actId="2696"/>
        <pc:sldMkLst>
          <pc:docMk/>
          <pc:sldMk cId="1864736815" sldId="330"/>
        </pc:sldMkLst>
      </pc:sldChg>
      <pc:sldChg chg="addSp modSp new mod">
        <pc:chgData name="pablo gamez" userId="fa9a00403ed57a19" providerId="LiveId" clId="{3E277104-EA71-4564-B27E-1992C30CDE47}" dt="2024-12-19T18:21:34.963" v="1897" actId="1076"/>
        <pc:sldMkLst>
          <pc:docMk/>
          <pc:sldMk cId="3319780214" sldId="330"/>
        </pc:sldMkLst>
        <pc:picChg chg="add mod">
          <ac:chgData name="pablo gamez" userId="fa9a00403ed57a19" providerId="LiveId" clId="{3E277104-EA71-4564-B27E-1992C30CDE47}" dt="2024-12-19T18:21:30.851" v="1895" actId="1076"/>
          <ac:picMkLst>
            <pc:docMk/>
            <pc:sldMk cId="3319780214" sldId="330"/>
            <ac:picMk id="2" creationId="{E9687008-6FF1-F46D-0E09-88D0633772B1}"/>
          </ac:picMkLst>
        </pc:picChg>
        <pc:picChg chg="add mod">
          <ac:chgData name="pablo gamez" userId="fa9a00403ed57a19" providerId="LiveId" clId="{3E277104-EA71-4564-B27E-1992C30CDE47}" dt="2024-12-19T18:21:34.963" v="1897" actId="1076"/>
          <ac:picMkLst>
            <pc:docMk/>
            <pc:sldMk cId="3319780214" sldId="330"/>
            <ac:picMk id="3" creationId="{B09902BA-A88A-0470-999D-343373152CF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19/12/2024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19/12/2024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7631" y="1579418"/>
            <a:ext cx="4209739" cy="2076303"/>
          </a:xfrm>
        </p:spPr>
        <p:txBody>
          <a:bodyPr rtlCol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Migración y Despliegue Automatizado de WordPress en Google Cloud</a:t>
            </a:r>
            <a:endParaRPr lang="es-ES" sz="28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520" y="4385949"/>
            <a:ext cx="2660213" cy="690256"/>
          </a:xfrm>
        </p:spPr>
        <p:txBody>
          <a:bodyPr rtlCol="0">
            <a:normAutofit fontScale="92500" lnSpcReduction="20000"/>
          </a:bodyPr>
          <a:lstStyle/>
          <a:p>
            <a:pPr algn="l" rtl="0"/>
            <a:r>
              <a:rPr lang="es-ES" dirty="0"/>
              <a:t>Proyecto Final DevOps - Pablo Gámez Salido</a:t>
            </a:r>
            <a:r>
              <a:rPr lang="es-ES" sz="2300" dirty="0"/>
              <a:t>.</a:t>
            </a:r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30B484C8-CC88-14B5-2B24-FF9EABF8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29" y="272897"/>
            <a:ext cx="1130552" cy="11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645F7F6-FCFA-F64D-DA02-29635BC6A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82" y="322653"/>
            <a:ext cx="6079147" cy="621269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C0F1841-25B8-4B6F-4144-27DDDF9A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16" y="4243758"/>
            <a:ext cx="2141417" cy="165077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D925E6F-7BD5-E6DF-4D98-E51EDF4C8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509" y="392992"/>
            <a:ext cx="3512819" cy="228294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25F788C-9F11-D202-6EF3-4EBD19325140}"/>
              </a:ext>
            </a:extLst>
          </p:cNvPr>
          <p:cNvSpPr/>
          <p:nvPr/>
        </p:nvSpPr>
        <p:spPr>
          <a:xfrm>
            <a:off x="981393" y="4488353"/>
            <a:ext cx="1527346" cy="35567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14286553-A3DE-380D-729E-ABCD18A2B584}"/>
              </a:ext>
            </a:extLst>
          </p:cNvPr>
          <p:cNvCxnSpPr>
            <a:cxnSpLocks/>
          </p:cNvCxnSpPr>
          <p:nvPr/>
        </p:nvCxnSpPr>
        <p:spPr>
          <a:xfrm>
            <a:off x="2870950" y="4617670"/>
            <a:ext cx="1021112" cy="48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4BD220B9-F8B4-0E04-A0E1-BFD73A527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509" y="2779223"/>
            <a:ext cx="3512820" cy="3756123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50433308-0E02-5657-3774-C49AF559C1A4}"/>
              </a:ext>
            </a:extLst>
          </p:cNvPr>
          <p:cNvSpPr/>
          <p:nvPr/>
        </p:nvSpPr>
        <p:spPr>
          <a:xfrm>
            <a:off x="7706509" y="3358662"/>
            <a:ext cx="3305368" cy="277888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37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47CEE-A21F-DDF8-5665-EB05E1476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Habilitar las </a:t>
            </a:r>
            <a:r>
              <a:rPr lang="es-ES" dirty="0" err="1"/>
              <a:t>APIs</a:t>
            </a:r>
            <a:r>
              <a:rPr lang="es-ES" dirty="0"/>
              <a:t> Necesarias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E26E91-1878-7615-ECC6-ACADEDCE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451" y="2188341"/>
            <a:ext cx="3300984" cy="97045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s-ES" sz="2800" dirty="0" err="1"/>
              <a:t>Kubernetes</a:t>
            </a:r>
            <a:r>
              <a:rPr lang="es-ES" sz="2800" dirty="0"/>
              <a:t> </a:t>
            </a:r>
            <a:r>
              <a:rPr lang="es-ES" sz="2800" dirty="0" err="1"/>
              <a:t>Engine</a:t>
            </a:r>
            <a:r>
              <a:rPr lang="es-ES" sz="2800" dirty="0"/>
              <a:t> API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C99172-4247-216D-F49A-716681CDD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0183" y="2188342"/>
            <a:ext cx="3300984" cy="970449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s-ES" sz="2800" dirty="0"/>
              <a:t>Cloud SQL </a:t>
            </a:r>
            <a:r>
              <a:rPr lang="es-ES" sz="2800" dirty="0" err="1"/>
              <a:t>Admin</a:t>
            </a:r>
            <a:r>
              <a:rPr lang="es-ES" sz="2800" dirty="0"/>
              <a:t> API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E04DD15-A88D-831D-1EDF-685DA1BD11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8565" y="2176605"/>
            <a:ext cx="3300984" cy="98218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s-ES" sz="2800" dirty="0" err="1"/>
              <a:t>Stackdriver</a:t>
            </a:r>
            <a:r>
              <a:rPr lang="es-ES" sz="2800" dirty="0"/>
              <a:t> </a:t>
            </a:r>
            <a:r>
              <a:rPr lang="es-ES" sz="2800" dirty="0" err="1"/>
              <a:t>Monitoring</a:t>
            </a:r>
            <a:r>
              <a:rPr lang="es-ES" sz="2800" dirty="0"/>
              <a:t> API</a:t>
            </a:r>
          </a:p>
        </p:txBody>
      </p:sp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66C4EDB-D14A-B7EC-281B-975CAF89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33" y="4847636"/>
            <a:ext cx="2875819" cy="1086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Imagen 10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5667DE01-27B3-D10C-AAD1-6B8775C21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28" y="4843050"/>
            <a:ext cx="2690293" cy="10907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Imagen 11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EC257BC0-8B0C-755E-B23C-A5C4A9783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471" y="4843050"/>
            <a:ext cx="2923496" cy="11145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2560ACF-8A1A-E3CD-8245-8BDEDFE57C28}"/>
              </a:ext>
            </a:extLst>
          </p:cNvPr>
          <p:cNvSpPr txBox="1"/>
          <p:nvPr/>
        </p:nvSpPr>
        <p:spPr>
          <a:xfrm>
            <a:off x="607695" y="3158791"/>
            <a:ext cx="3515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Permite gestionar clústeres de </a:t>
            </a:r>
            <a:r>
              <a:rPr lang="es-ES" sz="1600" dirty="0" err="1"/>
              <a:t>Kubernetes</a:t>
            </a:r>
            <a:r>
              <a:rPr lang="es-ES" sz="1600" dirty="0"/>
              <a:t> para desplegar y escalar aplicaciones contenerizadas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1E6CAFB-59D7-0B8F-6B7F-2C2BD188EB06}"/>
              </a:ext>
            </a:extLst>
          </p:cNvPr>
          <p:cNvSpPr txBox="1"/>
          <p:nvPr/>
        </p:nvSpPr>
        <p:spPr>
          <a:xfrm>
            <a:off x="4332805" y="3158791"/>
            <a:ext cx="3515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Proporciona acceso para gestionar bases de datos MySQL, PostgreSQL y SQL Server en Google Cloud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43B1DB7-23D0-52E8-C976-D7AB375E3259}"/>
              </a:ext>
            </a:extLst>
          </p:cNvPr>
          <p:cNvSpPr txBox="1"/>
          <p:nvPr/>
        </p:nvSpPr>
        <p:spPr>
          <a:xfrm>
            <a:off x="8018878" y="3158791"/>
            <a:ext cx="3400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Ofrece métricas, alertas y monitorización de los recursos y servicios desplegados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F2037AC3-DC2A-8F04-DB0D-1942B7CC4ABA}"/>
              </a:ext>
            </a:extLst>
          </p:cNvPr>
          <p:cNvCxnSpPr/>
          <p:nvPr/>
        </p:nvCxnSpPr>
        <p:spPr>
          <a:xfrm>
            <a:off x="2365565" y="4129241"/>
            <a:ext cx="0" cy="513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8B6FE798-0C50-94FC-39C1-0468A7B440B7}"/>
              </a:ext>
            </a:extLst>
          </p:cNvPr>
          <p:cNvCxnSpPr/>
          <p:nvPr/>
        </p:nvCxnSpPr>
        <p:spPr>
          <a:xfrm>
            <a:off x="6090675" y="4129240"/>
            <a:ext cx="0" cy="513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48CC5D18-9768-E4C1-9115-BC7B1839F929}"/>
              </a:ext>
            </a:extLst>
          </p:cNvPr>
          <p:cNvCxnSpPr/>
          <p:nvPr/>
        </p:nvCxnSpPr>
        <p:spPr>
          <a:xfrm>
            <a:off x="9719056" y="4095429"/>
            <a:ext cx="0" cy="513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49AC01C7-9966-80D5-DA74-4EB629CA6623}"/>
              </a:ext>
            </a:extLst>
          </p:cNvPr>
          <p:cNvCxnSpPr>
            <a:cxnSpLocks/>
          </p:cNvCxnSpPr>
          <p:nvPr/>
        </p:nvCxnSpPr>
        <p:spPr>
          <a:xfrm flipV="1">
            <a:off x="2725441" y="1318757"/>
            <a:ext cx="6793697" cy="5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80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11B7B9B-FA92-9C68-C4F6-93951187D262}"/>
              </a:ext>
            </a:extLst>
          </p:cNvPr>
          <p:cNvSpPr txBox="1"/>
          <p:nvPr/>
        </p:nvSpPr>
        <p:spPr>
          <a:xfrm>
            <a:off x="5253968" y="789355"/>
            <a:ext cx="5949461" cy="11097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sz="10000" dirty="0"/>
              <a:t>IAM y administración</a:t>
            </a:r>
          </a:p>
          <a:p>
            <a:r>
              <a:rPr lang="es-ES" dirty="0"/>
              <a:t>Configuración de Roles y Permisos</a:t>
            </a:r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5F7A612-7C2F-8427-EA48-5F33F8713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27" y="179754"/>
            <a:ext cx="4007057" cy="64789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36FFF017-AF49-5BD6-1757-27481D77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10" y="2077134"/>
            <a:ext cx="6382979" cy="458157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947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32732F7-AC6A-22CA-79C6-03C46C48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71" y="552938"/>
            <a:ext cx="4241767" cy="575212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F70D88-2DE1-B613-0F9F-30E0B72A2D2B}"/>
              </a:ext>
            </a:extLst>
          </p:cNvPr>
          <p:cNvSpPr txBox="1"/>
          <p:nvPr/>
        </p:nvSpPr>
        <p:spPr>
          <a:xfrm>
            <a:off x="5431693" y="552938"/>
            <a:ext cx="6119445" cy="95347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32500" lnSpcReduction="20000"/>
          </a:bodyPr>
          <a:lstStyle>
            <a:defPPr rtl="0">
              <a:defRPr lang="es-es"/>
            </a:defPPr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10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IAM y administración: Permisos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D1C3792-F049-C7F2-4919-CF799BE698E8}"/>
              </a:ext>
            </a:extLst>
          </p:cNvPr>
          <p:cNvSpPr txBox="1"/>
          <p:nvPr/>
        </p:nvSpPr>
        <p:spPr>
          <a:xfrm>
            <a:off x="5431693" y="1727201"/>
            <a:ext cx="632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 Google Cloud, los permisos son gestionados a través de </a:t>
            </a:r>
            <a:r>
              <a:rPr lang="es-ES" b="1" dirty="0"/>
              <a:t>Roles de IAM (</a:t>
            </a:r>
            <a:r>
              <a:rPr lang="es-ES" b="1" dirty="0" err="1"/>
              <a:t>Identity</a:t>
            </a:r>
            <a:r>
              <a:rPr lang="es-ES" b="1" dirty="0"/>
              <a:t> and Access Management)</a:t>
            </a:r>
            <a:r>
              <a:rPr lang="es-ES" dirty="0"/>
              <a:t>. Esto permite asignar permisos específicos a los usuarios, asegurando que solo tengan acceso a las funciones necesarias.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23A77A-DD0F-78D9-7E18-C34F77943FED}"/>
              </a:ext>
            </a:extLst>
          </p:cNvPr>
          <p:cNvSpPr txBox="1"/>
          <p:nvPr/>
        </p:nvSpPr>
        <p:spPr>
          <a:xfrm>
            <a:off x="5337908" y="3251200"/>
            <a:ext cx="6376521" cy="203132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s-es"/>
            </a:defPPr>
            <a:lvl1pPr marL="36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es-ES" dirty="0"/>
              <a:t>¿Por qué es importante esto?</a:t>
            </a:r>
          </a:p>
          <a:p>
            <a:r>
              <a:rPr lang="es-ES" dirty="0"/>
              <a:t>- Seguridad: Limita el acceso solo a lo necesario para cada usuario.</a:t>
            </a:r>
          </a:p>
          <a:p>
            <a:r>
              <a:rPr lang="es-ES" dirty="0"/>
              <a:t>- Gestión eficiente: Evita errores o cambios no autorizados en recursos críticos.</a:t>
            </a:r>
          </a:p>
          <a:p>
            <a:r>
              <a:rPr lang="es-ES" dirty="0"/>
              <a:t>- Control financiero: El rol Editor no tiene acceso a la facturación, asegurando que solo tú puedas gestionarla.</a:t>
            </a:r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A8A1BD3-759E-43C4-0476-7367EE3D080D}"/>
              </a:ext>
            </a:extLst>
          </p:cNvPr>
          <p:cNvSpPr txBox="1"/>
          <p:nvPr/>
        </p:nvSpPr>
        <p:spPr>
          <a:xfrm>
            <a:off x="6061409" y="5814931"/>
            <a:ext cx="5064368" cy="32367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25000" lnSpcReduction="20000"/>
          </a:bodyPr>
          <a:lstStyle>
            <a:defPPr rtl="0">
              <a:defRPr lang="es-es"/>
            </a:defPPr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10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Roles Comunes en Google Cloud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B0EE6F66-1835-C802-A0BE-810E76CE186A}"/>
              </a:ext>
            </a:extLst>
          </p:cNvPr>
          <p:cNvCxnSpPr/>
          <p:nvPr/>
        </p:nvCxnSpPr>
        <p:spPr>
          <a:xfrm>
            <a:off x="5720862" y="6189785"/>
            <a:ext cx="5634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63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9895A4-C564-2B47-9338-64C5C0826A27}"/>
              </a:ext>
            </a:extLst>
          </p:cNvPr>
          <p:cNvSpPr txBox="1"/>
          <p:nvPr/>
        </p:nvSpPr>
        <p:spPr>
          <a:xfrm>
            <a:off x="1774092" y="211015"/>
            <a:ext cx="8643816" cy="98473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defPPr rtl="0">
              <a:defRPr lang="es-es"/>
            </a:defPPr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10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Roles Comunes en Google Cloud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C4FB44-1A11-68B5-BB57-5CC4C873834C}"/>
              </a:ext>
            </a:extLst>
          </p:cNvPr>
          <p:cNvSpPr txBox="1"/>
          <p:nvPr/>
        </p:nvSpPr>
        <p:spPr>
          <a:xfrm>
            <a:off x="984738" y="1570893"/>
            <a:ext cx="102225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5"/>
                </a:solidFill>
              </a:rPr>
              <a:t>Propietario (</a:t>
            </a:r>
            <a:r>
              <a:rPr lang="es-ES" b="1" dirty="0" err="1">
                <a:solidFill>
                  <a:schemeClr val="accent5"/>
                </a:solidFill>
              </a:rPr>
              <a:t>Owner</a:t>
            </a:r>
            <a:r>
              <a:rPr lang="es-ES" b="1" dirty="0">
                <a:solidFill>
                  <a:schemeClr val="accent5"/>
                </a:solidFill>
              </a:rPr>
              <a:t>):</a:t>
            </a:r>
          </a:p>
          <a:p>
            <a:r>
              <a:rPr lang="es-ES" dirty="0">
                <a:solidFill>
                  <a:schemeClr val="accent5"/>
                </a:solidFill>
              </a:rPr>
              <a:t>Descripción: Este rol tiene acceso total al proyecto, incluyendo permisos para gestionar recursos, configuraciones y facturación.</a:t>
            </a:r>
          </a:p>
          <a:p>
            <a:r>
              <a:rPr lang="es-ES" dirty="0">
                <a:solidFill>
                  <a:schemeClr val="accent5"/>
                </a:solidFill>
              </a:rPr>
              <a:t>Uso recomendado: Para ti como administrador principal del proyecto o para la cuenta principal que gestiona todo.</a:t>
            </a:r>
          </a:p>
          <a:p>
            <a:endParaRPr lang="es-ES" dirty="0">
              <a:solidFill>
                <a:schemeClr val="accent5"/>
              </a:solidFill>
            </a:endParaRPr>
          </a:p>
          <a:p>
            <a:r>
              <a:rPr lang="es-ES" b="1" dirty="0">
                <a:solidFill>
                  <a:schemeClr val="accent5"/>
                </a:solidFill>
              </a:rPr>
              <a:t>Editor (Editor):</a:t>
            </a:r>
          </a:p>
          <a:p>
            <a:r>
              <a:rPr lang="es-ES" dirty="0">
                <a:solidFill>
                  <a:schemeClr val="accent5"/>
                </a:solidFill>
              </a:rPr>
              <a:t>Descripción: Este rol permite gestionar y modificar recursos en el proyecto, como crear y configurar máquinas virtuales, bases de datos, y clústeres de </a:t>
            </a:r>
            <a:r>
              <a:rPr lang="es-ES" dirty="0" err="1">
                <a:solidFill>
                  <a:schemeClr val="accent5"/>
                </a:solidFill>
              </a:rPr>
              <a:t>Kubernetes</a:t>
            </a:r>
            <a:r>
              <a:rPr lang="es-ES" dirty="0">
                <a:solidFill>
                  <a:schemeClr val="accent5"/>
                </a:solidFill>
              </a:rPr>
              <a:t>.</a:t>
            </a:r>
          </a:p>
          <a:p>
            <a:r>
              <a:rPr lang="es-ES" dirty="0">
                <a:solidFill>
                  <a:schemeClr val="accent5"/>
                </a:solidFill>
              </a:rPr>
              <a:t>Restricción clave: No tiene acceso a la facturación.</a:t>
            </a:r>
          </a:p>
          <a:p>
            <a:r>
              <a:rPr lang="es-ES" dirty="0">
                <a:solidFill>
                  <a:schemeClr val="accent5"/>
                </a:solidFill>
              </a:rPr>
              <a:t>Uso recomendado: Para colaboradores que necesitan modificar y administrar recursos, pero no deben acceder a configuraciones financieras.</a:t>
            </a:r>
          </a:p>
          <a:p>
            <a:endParaRPr lang="es-ES" dirty="0">
              <a:solidFill>
                <a:schemeClr val="accent5"/>
              </a:solidFill>
            </a:endParaRPr>
          </a:p>
          <a:p>
            <a:r>
              <a:rPr lang="es-ES" b="1" dirty="0">
                <a:solidFill>
                  <a:schemeClr val="accent5"/>
                </a:solidFill>
              </a:rPr>
              <a:t>Lector (</a:t>
            </a:r>
            <a:r>
              <a:rPr lang="es-ES" b="1" dirty="0" err="1">
                <a:solidFill>
                  <a:schemeClr val="accent5"/>
                </a:solidFill>
              </a:rPr>
              <a:t>Viewer</a:t>
            </a:r>
            <a:r>
              <a:rPr lang="es-ES" b="1" dirty="0">
                <a:solidFill>
                  <a:schemeClr val="accent5"/>
                </a:solidFill>
              </a:rPr>
              <a:t>):</a:t>
            </a:r>
          </a:p>
          <a:p>
            <a:r>
              <a:rPr lang="es-ES" dirty="0">
                <a:solidFill>
                  <a:schemeClr val="accent5"/>
                </a:solidFill>
              </a:rPr>
              <a:t>Descripción: Este rol tiene permisos de solo lectura. Puede ver los recursos y su configuración, pero no puede modificarlos ni crear nuevos.</a:t>
            </a:r>
          </a:p>
          <a:p>
            <a:r>
              <a:rPr lang="es-ES" dirty="0">
                <a:solidFill>
                  <a:schemeClr val="accent5"/>
                </a:solidFill>
              </a:rPr>
              <a:t>Uso recomendado: Ideal para auditores o revisores que solo necesitan observar sin hacer cambios.</a:t>
            </a:r>
          </a:p>
        </p:txBody>
      </p:sp>
    </p:spTree>
    <p:extLst>
      <p:ext uri="{BB962C8B-B14F-4D97-AF65-F5344CB8AC3E}">
        <p14:creationId xmlns:p14="http://schemas.microsoft.com/office/powerpoint/2010/main" val="199182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CB2279-D60A-1279-3E5B-B8D1132B3CE6}"/>
              </a:ext>
            </a:extLst>
          </p:cNvPr>
          <p:cNvSpPr txBox="1"/>
          <p:nvPr/>
        </p:nvSpPr>
        <p:spPr>
          <a:xfrm>
            <a:off x="1207477" y="320431"/>
            <a:ext cx="9777046" cy="8675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40000" lnSpcReduction="20000"/>
          </a:bodyPr>
          <a:lstStyle>
            <a:defPPr rtl="0">
              <a:defRPr lang="es-es"/>
            </a:defPPr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10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Migración de WordPress desde Hostinger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DC3242-E247-40B2-7131-D5DA81AA6934}"/>
              </a:ext>
            </a:extLst>
          </p:cNvPr>
          <p:cNvSpPr txBox="1"/>
          <p:nvPr/>
        </p:nvSpPr>
        <p:spPr>
          <a:xfrm>
            <a:off x="508000" y="1422400"/>
            <a:ext cx="11301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/>
                </a:solidFill>
              </a:rPr>
              <a:t>Este paso consiste en exportar los datos y archivos del sitio WordPress alojado en Hostinger, organizarlos y prepararlos para el despliegue en Google Cloud.</a:t>
            </a:r>
          </a:p>
          <a:p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7C66E3-A00E-F3AA-90E8-BC83CB046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221" y="2298051"/>
            <a:ext cx="6529558" cy="423951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704C55A0-BA52-F77E-6FA8-FA6A2A70A23C}"/>
              </a:ext>
            </a:extLst>
          </p:cNvPr>
          <p:cNvSpPr/>
          <p:nvPr/>
        </p:nvSpPr>
        <p:spPr>
          <a:xfrm>
            <a:off x="6381824" y="4057115"/>
            <a:ext cx="1527346" cy="35567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FCA6340-9FBB-FDEA-B9A2-73AC29F3A240}"/>
              </a:ext>
            </a:extLst>
          </p:cNvPr>
          <p:cNvSpPr/>
          <p:nvPr/>
        </p:nvSpPr>
        <p:spPr>
          <a:xfrm>
            <a:off x="4990685" y="4057115"/>
            <a:ext cx="1527346" cy="35567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541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F36F7DD1-C73C-2584-25B7-EF69EABC8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75" y="2772630"/>
            <a:ext cx="6456297" cy="313932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E5ABCB3-661E-1337-D11E-61F3F242CC9A}"/>
              </a:ext>
            </a:extLst>
          </p:cNvPr>
          <p:cNvSpPr txBox="1"/>
          <p:nvPr/>
        </p:nvSpPr>
        <p:spPr>
          <a:xfrm>
            <a:off x="1820007" y="683140"/>
            <a:ext cx="8551985" cy="7190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40000" lnSpcReduction="20000"/>
          </a:bodyPr>
          <a:lstStyle>
            <a:defPPr rtl="0">
              <a:defRPr lang="es-es"/>
            </a:defPPr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100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Migración de WordPress desde Hostinger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B79975-5F12-8544-3D57-54BDFE3D486F}"/>
              </a:ext>
            </a:extLst>
          </p:cNvPr>
          <p:cNvSpPr txBox="1"/>
          <p:nvPr/>
        </p:nvSpPr>
        <p:spPr>
          <a:xfrm>
            <a:off x="300892" y="2772630"/>
            <a:ext cx="4556369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1. Exportar la Base de Datos</a:t>
            </a:r>
          </a:p>
          <a:p>
            <a:r>
              <a:rPr lang="es-ES" dirty="0"/>
              <a:t>- Ingresamos a </a:t>
            </a:r>
            <a:r>
              <a:rPr lang="es-ES" dirty="0" err="1"/>
              <a:t>phpMyAdmin</a:t>
            </a:r>
            <a:r>
              <a:rPr lang="es-ES" dirty="0"/>
              <a:t> desde el panel de Hostinger.</a:t>
            </a:r>
          </a:p>
          <a:p>
            <a:r>
              <a:rPr lang="es-ES" dirty="0"/>
              <a:t>- Seleccionamos la base de datos vinculada al sitio WordPress.</a:t>
            </a:r>
          </a:p>
          <a:p>
            <a:r>
              <a:rPr lang="es-ES" dirty="0"/>
              <a:t>- Exportamos la base de datos con las siguientes configuraciones:</a:t>
            </a:r>
          </a:p>
          <a:p>
            <a:r>
              <a:rPr lang="es-ES" dirty="0"/>
              <a:t>  - Método: Rápido.</a:t>
            </a:r>
          </a:p>
          <a:p>
            <a:r>
              <a:rPr lang="es-ES" dirty="0"/>
              <a:t>  - Formato: SQL.</a:t>
            </a:r>
          </a:p>
          <a:p>
            <a:r>
              <a:rPr lang="es-ES" dirty="0"/>
              <a:t>- Descargamos el archivo SQL para usarlo en el despliegue.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6D66A9-E304-3930-C651-AFB3FFA66315}"/>
              </a:ext>
            </a:extLst>
          </p:cNvPr>
          <p:cNvSpPr txBox="1"/>
          <p:nvPr/>
        </p:nvSpPr>
        <p:spPr>
          <a:xfrm>
            <a:off x="4337539" y="1501920"/>
            <a:ext cx="4212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tx2"/>
                </a:solidFill>
              </a:rPr>
              <a:t>Exportar la Base de Datos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7354566-CEF3-8031-440F-C5273C4EF8D4}"/>
              </a:ext>
            </a:extLst>
          </p:cNvPr>
          <p:cNvCxnSpPr>
            <a:cxnSpLocks/>
          </p:cNvCxnSpPr>
          <p:nvPr/>
        </p:nvCxnSpPr>
        <p:spPr>
          <a:xfrm>
            <a:off x="4235938" y="1977292"/>
            <a:ext cx="3852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8">
            <a:extLst>
              <a:ext uri="{FF2B5EF4-FFF2-40B4-BE49-F238E27FC236}">
                <a16:creationId xmlns:a16="http://schemas.microsoft.com/office/drawing/2014/main" id="{D92C53AC-FD32-DA4D-8DE8-299A8FE020CD}"/>
              </a:ext>
            </a:extLst>
          </p:cNvPr>
          <p:cNvSpPr/>
          <p:nvPr/>
        </p:nvSpPr>
        <p:spPr>
          <a:xfrm>
            <a:off x="5423090" y="4790831"/>
            <a:ext cx="1337218" cy="4300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0DD32A6-1951-A68F-93F0-099839A08F34}"/>
              </a:ext>
            </a:extLst>
          </p:cNvPr>
          <p:cNvSpPr/>
          <p:nvPr/>
        </p:nvSpPr>
        <p:spPr>
          <a:xfrm>
            <a:off x="9889582" y="4790831"/>
            <a:ext cx="1337218" cy="4300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3E30A4C-7793-E6EB-498C-0E104BF0B7D3}"/>
              </a:ext>
            </a:extLst>
          </p:cNvPr>
          <p:cNvCxnSpPr/>
          <p:nvPr/>
        </p:nvCxnSpPr>
        <p:spPr>
          <a:xfrm>
            <a:off x="9480062" y="3720123"/>
            <a:ext cx="789353" cy="1070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537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FA8F1E-A2EA-F90A-E2F9-AF7320123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s-ES" dirty="0"/>
              <a:t>Migración de WordPress desde Hostinger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1307276-E1AE-B0F2-7966-96B218BC8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/>
          <a:lstStyle/>
          <a:p>
            <a:r>
              <a:rPr lang="en-US" dirty="0"/>
              <a:t>phpMyAdmin: </a:t>
            </a:r>
            <a:r>
              <a:rPr lang="en-US" dirty="0" err="1"/>
              <a:t>Exportar</a:t>
            </a:r>
            <a:r>
              <a:rPr lang="en-US" dirty="0"/>
              <a:t> BBDD</a:t>
            </a:r>
          </a:p>
        </p:txBody>
      </p:sp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C7908631-E3A9-D616-668D-A22791CD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855" b="2"/>
          <a:stretch/>
        </p:blipFill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B6A6797-AC61-4120-C92B-8977465231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/>
          <a:lstStyle/>
          <a:p>
            <a:r>
              <a:rPr lang="pt-BR" dirty="0"/>
              <a:t>Administrador de </a:t>
            </a:r>
            <a:r>
              <a:rPr lang="pt-BR" dirty="0" err="1"/>
              <a:t>Archivos</a:t>
            </a:r>
            <a:r>
              <a:rPr lang="pt-BR" dirty="0"/>
              <a:t> de </a:t>
            </a:r>
            <a:r>
              <a:rPr lang="pt-BR" dirty="0" err="1"/>
              <a:t>Hostinger</a:t>
            </a:r>
            <a:r>
              <a:rPr lang="pt-BR" dirty="0"/>
              <a:t>:</a:t>
            </a:r>
          </a:p>
        </p:txBody>
      </p:sp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42BCA6E7-FBA2-B91F-03B5-D215428F0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13" r="182"/>
          <a:stretch/>
        </p:blipFill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6E85150-C8AB-592B-9B78-4010E0565616}"/>
              </a:ext>
            </a:extLst>
          </p:cNvPr>
          <p:cNvSpPr/>
          <p:nvPr/>
        </p:nvSpPr>
        <p:spPr>
          <a:xfrm>
            <a:off x="2649415" y="4181231"/>
            <a:ext cx="273539" cy="1328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549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A4E2-5213-0554-187B-3FFC224E40F2}"/>
              </a:ext>
            </a:extLst>
          </p:cNvPr>
          <p:cNvSpPr txBox="1">
            <a:spLocks/>
          </p:cNvSpPr>
          <p:nvPr/>
        </p:nvSpPr>
        <p:spPr>
          <a:xfrm>
            <a:off x="919119" y="1312984"/>
            <a:ext cx="10353762" cy="9704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Docker con WordPress y MySQL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EF727AE-99BF-97F4-76D8-28419E4A861C}"/>
              </a:ext>
            </a:extLst>
          </p:cNvPr>
          <p:cNvSpPr txBox="1"/>
          <p:nvPr/>
        </p:nvSpPr>
        <p:spPr>
          <a:xfrm>
            <a:off x="2356338" y="2852615"/>
            <a:ext cx="74793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tx2"/>
                </a:solidFill>
              </a:rPr>
              <a:t>Este proyecto tiene como objetivo desplegar un sitio web WordPress utilizando contenedores Docker en un entorno local y migrarlo posteriormente a una instancia en Google Cloud </a:t>
            </a:r>
            <a:r>
              <a:rPr lang="es-ES" sz="2000" dirty="0" err="1">
                <a:solidFill>
                  <a:schemeClr val="tx2"/>
                </a:solidFill>
              </a:rPr>
              <a:t>Platform</a:t>
            </a:r>
            <a:r>
              <a:rPr lang="es-ES" sz="2000" dirty="0">
                <a:solidFill>
                  <a:schemeClr val="tx2"/>
                </a:solidFill>
              </a:rPr>
              <a:t> (GCP). Se documentan todas las configuraciones, problemas encontrados, soluciones aplicadas y decisiones clave tomadas durante el proceso.</a:t>
            </a:r>
          </a:p>
        </p:txBody>
      </p:sp>
    </p:spTree>
    <p:extLst>
      <p:ext uri="{BB962C8B-B14F-4D97-AF65-F5344CB8AC3E}">
        <p14:creationId xmlns:p14="http://schemas.microsoft.com/office/powerpoint/2010/main" val="2445958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10EEFA1-BF62-1F58-170B-1A241DD3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41" y="736926"/>
            <a:ext cx="4918267" cy="671730"/>
          </a:xfrm>
        </p:spPr>
        <p:txBody>
          <a:bodyPr anchor="b">
            <a:normAutofit fontScale="90000"/>
          </a:bodyPr>
          <a:lstStyle/>
          <a:p>
            <a:r>
              <a:rPr lang="es-ES" dirty="0"/>
              <a:t>Configuración de Docker | Archivos clave: Docker </a:t>
            </a:r>
            <a:r>
              <a:rPr lang="es-ES" dirty="0" err="1"/>
              <a:t>Compose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C78B86-2EA8-764A-DB59-056408BC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846"/>
          <a:stretch/>
        </p:blipFill>
        <p:spPr>
          <a:xfrm>
            <a:off x="5189008" y="888999"/>
            <a:ext cx="6411924" cy="50800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5530606-1B0C-BFBE-EAC8-1942106D1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0936" y="1630393"/>
            <a:ext cx="4309528" cy="2428816"/>
          </a:xfrm>
        </p:spPr>
        <p:txBody>
          <a:bodyPr anchor="t">
            <a:normAutofit/>
          </a:bodyPr>
          <a:lstStyle/>
          <a:p>
            <a:pPr algn="l"/>
            <a:r>
              <a:rPr lang="es-ES" dirty="0"/>
              <a:t>Utilizamos un archivo llamado </a:t>
            </a:r>
            <a:r>
              <a:rPr lang="es-ES" dirty="0" err="1"/>
              <a:t>docker-compose.yml</a:t>
            </a:r>
            <a:r>
              <a:rPr lang="es-ES" dirty="0"/>
              <a:t> para definir y gestionar múltiples contenedores de forma sencilla.</a:t>
            </a:r>
          </a:p>
          <a:p>
            <a:pPr algn="l"/>
            <a:r>
              <a:rPr lang="es-ES" dirty="0"/>
              <a:t>- Este archivo define dos servicios principales </a:t>
            </a:r>
          </a:p>
          <a:p>
            <a:pPr algn="l"/>
            <a:r>
              <a:rPr lang="es-ES" dirty="0"/>
              <a:t>  - </a:t>
            </a:r>
            <a:r>
              <a:rPr lang="es-ES" dirty="0" err="1"/>
              <a:t>db</a:t>
            </a:r>
            <a:r>
              <a:rPr lang="es-ES" dirty="0"/>
              <a:t>: El servicio de base de datos MySQL.</a:t>
            </a:r>
          </a:p>
          <a:p>
            <a:pPr algn="l"/>
            <a:r>
              <a:rPr lang="es-ES" dirty="0"/>
              <a:t>  - </a:t>
            </a:r>
            <a:r>
              <a:rPr lang="es-ES" dirty="0" err="1"/>
              <a:t>wordpress</a:t>
            </a:r>
            <a:r>
              <a:rPr lang="es-ES" dirty="0"/>
              <a:t>: El servicio de WordPress que conecta con la base de datos</a:t>
            </a:r>
            <a:endParaRPr lang="en-US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35EFCC4F-18A4-DEEC-154B-60B9FD5B75C2}"/>
              </a:ext>
            </a:extLst>
          </p:cNvPr>
          <p:cNvSpPr/>
          <p:nvPr/>
        </p:nvSpPr>
        <p:spPr>
          <a:xfrm>
            <a:off x="5189008" y="1733909"/>
            <a:ext cx="3299384" cy="200995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69917B3-E6C8-AD6E-CE05-65C883BD96CF}"/>
              </a:ext>
            </a:extLst>
          </p:cNvPr>
          <p:cNvSpPr/>
          <p:nvPr/>
        </p:nvSpPr>
        <p:spPr>
          <a:xfrm>
            <a:off x="5189008" y="3775254"/>
            <a:ext cx="3299384" cy="200995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5AAB5DB-E4A9-FDB5-0E57-D92123F4BDF1}"/>
              </a:ext>
            </a:extLst>
          </p:cNvPr>
          <p:cNvSpPr txBox="1">
            <a:spLocks/>
          </p:cNvSpPr>
          <p:nvPr/>
        </p:nvSpPr>
        <p:spPr>
          <a:xfrm>
            <a:off x="370936" y="4280946"/>
            <a:ext cx="4309528" cy="205084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/>
              <a:t>Parte 2: Preparación del entorno: </a:t>
            </a:r>
          </a:p>
          <a:p>
            <a:pPr marL="285750" indent="-285750" algn="l">
              <a:buFontTx/>
              <a:buChar char="-"/>
            </a:pPr>
            <a:r>
              <a:rPr lang="es-ES" dirty="0"/>
              <a:t>Crear el archivo </a:t>
            </a:r>
            <a:r>
              <a:rPr lang="es-ES" dirty="0" err="1"/>
              <a:t>docker-compose.yml</a:t>
            </a:r>
            <a:endParaRPr lang="en-US" dirty="0"/>
          </a:p>
          <a:p>
            <a:pPr marL="285750" indent="-285750" algn="l">
              <a:buFontTx/>
              <a:buChar char="-"/>
            </a:pPr>
            <a:r>
              <a:rPr lang="es-ES" dirty="0"/>
              <a:t>Guardamos el contenido anterior en un archivo con extensión .</a:t>
            </a:r>
            <a:r>
              <a:rPr lang="es-ES" dirty="0" err="1"/>
              <a:t>yml</a:t>
            </a:r>
            <a:r>
              <a:rPr lang="es-ES" dirty="0"/>
              <a:t>.</a:t>
            </a:r>
            <a:endParaRPr lang="en-US" dirty="0"/>
          </a:p>
          <a:p>
            <a:pPr marL="285750" indent="-285750" algn="l">
              <a:buFontTx/>
              <a:buChar char="-"/>
            </a:pPr>
            <a:r>
              <a:rPr lang="es-ES" dirty="0"/>
              <a:t>Iniciar los servicios con Docker </a:t>
            </a:r>
            <a:r>
              <a:rPr lang="es-ES" dirty="0" err="1"/>
              <a:t>Compose</a:t>
            </a:r>
            <a:r>
              <a:rPr lang="es-ES" dirty="0"/>
              <a:t>: </a:t>
            </a:r>
            <a:r>
              <a:rPr lang="es-ES" dirty="0" err="1"/>
              <a:t>docker-compose</a:t>
            </a:r>
            <a:r>
              <a:rPr lang="es-ES" dirty="0"/>
              <a:t> up -d</a:t>
            </a:r>
          </a:p>
        </p:txBody>
      </p:sp>
    </p:spTree>
    <p:extLst>
      <p:ext uri="{BB962C8B-B14F-4D97-AF65-F5344CB8AC3E}">
        <p14:creationId xmlns:p14="http://schemas.microsoft.com/office/powerpoint/2010/main" val="288185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5450" y="1312401"/>
            <a:ext cx="4538124" cy="970450"/>
          </a:xfrm>
        </p:spPr>
        <p:txBody>
          <a:bodyPr rtlCol="0" anchor="b">
            <a:normAutofit fontScale="90000"/>
          </a:bodyPr>
          <a:lstStyle/>
          <a:p>
            <a:r>
              <a:rPr lang="es-ES" sz="2400" dirty="0"/>
              <a:t>Migración y Despliegue Automatizado de WordPress en Google Cloud</a:t>
            </a:r>
            <a:endParaRPr lang="es-ES" sz="6000" dirty="0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541050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ES" sz="2000" b="1" dirty="0"/>
              <a:t>Tecnologías utilizadas:</a:t>
            </a:r>
            <a:r>
              <a:rPr lang="es-ES" sz="2000" dirty="0"/>
              <a:t> Docker, </a:t>
            </a:r>
            <a:r>
              <a:rPr lang="es-ES" sz="2000" dirty="0" err="1"/>
              <a:t>Kubernetes</a:t>
            </a:r>
            <a:r>
              <a:rPr lang="es-ES" sz="2000" dirty="0"/>
              <a:t>, Google Cloud </a:t>
            </a:r>
            <a:r>
              <a:rPr lang="es-ES" sz="2000" dirty="0" err="1"/>
              <a:t>Platform</a:t>
            </a:r>
            <a:r>
              <a:rPr lang="es-ES" sz="2000" dirty="0"/>
              <a:t>.</a:t>
            </a:r>
          </a:p>
          <a:p>
            <a:pPr marL="36900" lvl="0" indent="0" rtl="0">
              <a:buNone/>
            </a:pPr>
            <a:r>
              <a:rPr lang="es-ES" sz="2000" b="1" dirty="0"/>
              <a:t>Situación personal:</a:t>
            </a:r>
            <a:r>
              <a:rPr lang="es-ES" sz="2000" dirty="0"/>
              <a:t> Trabajo realizado en un contexto de esfuerzo personal y profesional.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1B777E-4091-8650-1058-BB0CADBEE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5698"/>
            <a:ext cx="10353762" cy="779253"/>
          </a:xfrm>
        </p:spPr>
        <p:txBody>
          <a:bodyPr>
            <a:normAutofit fontScale="90000"/>
          </a:bodyPr>
          <a:lstStyle/>
          <a:p>
            <a:r>
              <a:rPr lang="es-ES" dirty="0"/>
              <a:t>Parte 3: Verificar que los servicios funcionan: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F3BDF3A-C51E-8B75-2ED8-69D03230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5881"/>
          <a:stretch/>
        </p:blipFill>
        <p:spPr>
          <a:xfrm>
            <a:off x="913795" y="2410744"/>
            <a:ext cx="4856841" cy="36226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4DCD57F-319F-9964-5862-4768F9F561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60597" y="2410744"/>
            <a:ext cx="5421778" cy="29540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3DB7F50-014E-217F-A182-7268568FF644}"/>
              </a:ext>
            </a:extLst>
          </p:cNvPr>
          <p:cNvSpPr txBox="1"/>
          <p:nvPr/>
        </p:nvSpPr>
        <p:spPr>
          <a:xfrm>
            <a:off x="1543872" y="1308509"/>
            <a:ext cx="883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Accedemos al sitio en http://localhost:8080 para comprobar que WordPress estaba disponible.</a:t>
            </a:r>
          </a:p>
        </p:txBody>
      </p:sp>
    </p:spTree>
    <p:extLst>
      <p:ext uri="{BB962C8B-B14F-4D97-AF65-F5344CB8AC3E}">
        <p14:creationId xmlns:p14="http://schemas.microsoft.com/office/powerpoint/2010/main" val="320523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C4158CE-9B51-2B3A-B240-2A521C84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12" y="995871"/>
            <a:ext cx="4318759" cy="147878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s-ES" dirty="0"/>
              <a:t>Parte 4: Personalización del entorno: Edición de </a:t>
            </a:r>
            <a:r>
              <a:rPr lang="es-ES" dirty="0" err="1"/>
              <a:t>wp-config.php</a:t>
            </a:r>
            <a:endParaRPr lang="en-US" dirty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7B45501-17D3-8D93-6A11-4EB4AAAAD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448" y="1593587"/>
            <a:ext cx="6411924" cy="36708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1BAFEFE-65BD-D59C-A45E-79043952D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467" y="2845879"/>
            <a:ext cx="4964623" cy="301625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Este </a:t>
            </a:r>
            <a:r>
              <a:rPr lang="en-US" dirty="0" err="1"/>
              <a:t>archivo</a:t>
            </a:r>
            <a:r>
              <a:rPr lang="en-US" dirty="0"/>
              <a:t> </a:t>
            </a:r>
            <a:r>
              <a:rPr lang="en-US" dirty="0" err="1"/>
              <a:t>conecta</a:t>
            </a:r>
            <a:r>
              <a:rPr lang="en-US" dirty="0"/>
              <a:t> WordPress con la base de </a:t>
            </a:r>
            <a:r>
              <a:rPr lang="en-US" dirty="0" err="1"/>
              <a:t>datos</a:t>
            </a:r>
            <a:r>
              <a:rPr lang="en-US" dirty="0"/>
              <a:t>. </a:t>
            </a:r>
            <a:r>
              <a:rPr lang="en-US" dirty="0" err="1"/>
              <a:t>Añadimos</a:t>
            </a:r>
            <a:r>
              <a:rPr lang="en-US" dirty="0"/>
              <a:t> </a:t>
            </a:r>
            <a:r>
              <a:rPr lang="en-US" dirty="0" err="1"/>
              <a:t>configuraciones</a:t>
            </a:r>
            <a:r>
              <a:rPr lang="en-US" dirty="0"/>
              <a:t> </a:t>
            </a:r>
            <a:r>
              <a:rPr lang="en-US" dirty="0" err="1"/>
              <a:t>personalizadas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	- define( 'DB_NAME', '</a:t>
            </a:r>
            <a:r>
              <a:rPr lang="en-US" dirty="0" err="1"/>
              <a:t>wordpress_db</a:t>
            </a:r>
            <a:r>
              <a:rPr lang="en-US" dirty="0"/>
              <a:t>' );</a:t>
            </a:r>
          </a:p>
          <a:p>
            <a:pPr algn="l"/>
            <a:r>
              <a:rPr lang="en-US" dirty="0"/>
              <a:t>          define( 'DB_USER', '</a:t>
            </a:r>
            <a:r>
              <a:rPr lang="en-US" dirty="0" err="1"/>
              <a:t>wordpress_user</a:t>
            </a:r>
            <a:r>
              <a:rPr lang="en-US" dirty="0"/>
              <a:t>' );</a:t>
            </a:r>
          </a:p>
          <a:p>
            <a:pPr algn="l"/>
            <a:r>
              <a:rPr lang="en-US" dirty="0"/>
              <a:t>          define( 'DB_PASSWORD', '</a:t>
            </a:r>
            <a:r>
              <a:rPr lang="en-US" dirty="0" err="1"/>
              <a:t>wordpress_pass</a:t>
            </a:r>
            <a:r>
              <a:rPr lang="en-US" dirty="0"/>
              <a:t>' );</a:t>
            </a:r>
          </a:p>
          <a:p>
            <a:pPr algn="l"/>
            <a:r>
              <a:rPr lang="en-US" dirty="0"/>
              <a:t>          define( 'DB_HOST', '</a:t>
            </a:r>
            <a:r>
              <a:rPr lang="en-US" dirty="0" err="1"/>
              <a:t>db</a:t>
            </a:r>
            <a:r>
              <a:rPr lang="en-US" dirty="0"/>
              <a:t>’ );</a:t>
            </a:r>
          </a:p>
          <a:p>
            <a:pPr algn="l"/>
            <a:endParaRPr lang="en-US" dirty="0"/>
          </a:p>
          <a:p>
            <a:pPr algn="l"/>
            <a:r>
              <a:rPr lang="es-ES" dirty="0"/>
              <a:t>- Después de editar el archivo, reiniciamos los contenedores: </a:t>
            </a:r>
            <a:r>
              <a:rPr lang="es-ES" dirty="0" err="1"/>
              <a:t>docker-compose</a:t>
            </a:r>
            <a:r>
              <a:rPr lang="es-ES" dirty="0"/>
              <a:t> </a:t>
            </a:r>
            <a:r>
              <a:rPr lang="es-ES" dirty="0" err="1"/>
              <a:t>restart</a:t>
            </a:r>
            <a:endParaRPr lang="es-E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47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FDFD62-D6D2-36AF-EFE5-3B2B32D11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672" y="245372"/>
            <a:ext cx="8284656" cy="1085797"/>
          </a:xfrm>
        </p:spPr>
        <p:txBody>
          <a:bodyPr>
            <a:normAutofit/>
          </a:bodyPr>
          <a:lstStyle/>
          <a:p>
            <a:r>
              <a:rPr lang="es-ES" sz="4000" dirty="0"/>
              <a:t>Introducción a Google Cloud </a:t>
            </a:r>
            <a:r>
              <a:rPr lang="es-ES" sz="4000" dirty="0" err="1"/>
              <a:t>Platform</a:t>
            </a:r>
            <a:r>
              <a:rPr lang="es-ES" sz="4000" dirty="0"/>
              <a:t>:</a:t>
            </a:r>
            <a:endParaRPr lang="en-US" sz="4000" dirty="0"/>
          </a:p>
        </p:txBody>
      </p: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F6F7CF6-46FA-1FFA-301D-AEEC2035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656" y="1626311"/>
            <a:ext cx="6411924" cy="46165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0217CB2-4B88-A90A-339D-5DE6D64865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261" y="1626311"/>
            <a:ext cx="4299252" cy="4433978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l"/>
            <a:r>
              <a:rPr lang="es-ES" dirty="0"/>
              <a:t>Google Cloud </a:t>
            </a:r>
            <a:r>
              <a:rPr lang="es-ES" dirty="0" err="1"/>
              <a:t>Platform</a:t>
            </a:r>
            <a:r>
              <a:rPr lang="es-ES" dirty="0"/>
              <a:t> (GCP) es una plataforma de servicios en la nube que ofrece una variedad de herramientas y servicios para almacenar, ejecutar y administrar aplicaciones. En este proyecto, usamos GCP para desplegar un WordPress funcional y accesible en internet.</a:t>
            </a:r>
          </a:p>
          <a:p>
            <a:pPr algn="l"/>
            <a:r>
              <a:rPr lang="es-ES" dirty="0"/>
              <a:t>¿Por qué usar GCP?</a:t>
            </a:r>
          </a:p>
          <a:p>
            <a:pPr marL="285750" indent="-285750" algn="l">
              <a:buFontTx/>
              <a:buChar char="-"/>
            </a:pPr>
            <a:r>
              <a:rPr lang="es-ES" dirty="0"/>
              <a:t>Escalabilidad: Permite manejar tráfico variable.</a:t>
            </a:r>
          </a:p>
          <a:p>
            <a:pPr marL="285750" indent="-285750" algn="l">
              <a:buFontTx/>
              <a:buChar char="-"/>
            </a:pPr>
            <a:r>
              <a:rPr lang="es-ES" dirty="0"/>
              <a:t>Integraciones: Compatible con una amplia gama de servicios.</a:t>
            </a:r>
          </a:p>
          <a:p>
            <a:pPr marL="285750" indent="-285750" algn="l">
              <a:buFontTx/>
              <a:buChar char="-"/>
            </a:pPr>
            <a:r>
              <a:rPr lang="es-ES" dirty="0"/>
              <a:t>Seguridad: Ofrece medidas avanzadas para proteger la infraestructura.</a:t>
            </a:r>
          </a:p>
          <a:p>
            <a:pPr algn="l"/>
            <a:endParaRPr lang="en-U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269D4F1-7E68-E49E-BD0B-F72AF6BFB6EA}"/>
              </a:ext>
            </a:extLst>
          </p:cNvPr>
          <p:cNvCxnSpPr/>
          <p:nvPr/>
        </p:nvCxnSpPr>
        <p:spPr>
          <a:xfrm>
            <a:off x="1953672" y="1216325"/>
            <a:ext cx="8284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23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BAB334A-2973-9166-A64D-42A7498C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22" y="275803"/>
            <a:ext cx="8540756" cy="982280"/>
          </a:xfrm>
        </p:spPr>
        <p:txBody>
          <a:bodyPr/>
          <a:lstStyle/>
          <a:p>
            <a:r>
              <a:rPr lang="es-ES" dirty="0"/>
              <a:t>Configuración de la Instancia de Máquina Virtual</a:t>
            </a:r>
            <a:br>
              <a:rPr lang="es-ES" dirty="0"/>
            </a:br>
            <a:endParaRPr lang="en-US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FDF8D4B-9BD7-4754-C031-0464647C3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097" y="1465117"/>
            <a:ext cx="6411924" cy="406554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A6113BD-D7AB-DBAC-5BDF-7EECDD06E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986" y="1465117"/>
            <a:ext cx="5176886" cy="4065547"/>
          </a:xfrm>
          <a:ln>
            <a:noFill/>
          </a:ln>
        </p:spPr>
        <p:txBody>
          <a:bodyPr>
            <a:normAutofit fontScale="92500"/>
          </a:bodyPr>
          <a:lstStyle/>
          <a:p>
            <a:pPr algn="l"/>
            <a:r>
              <a:rPr lang="es-ES" dirty="0"/>
              <a:t>Creación de la VM</a:t>
            </a:r>
          </a:p>
          <a:p>
            <a:pPr marL="285750" indent="-285750" algn="l">
              <a:buFontTx/>
              <a:buChar char="-"/>
            </a:pPr>
            <a:r>
              <a:rPr lang="es-ES" dirty="0"/>
              <a:t>Navegamos a "Compute </a:t>
            </a:r>
            <a:r>
              <a:rPr lang="es-ES" dirty="0" err="1"/>
              <a:t>Engine</a:t>
            </a:r>
            <a:r>
              <a:rPr lang="es-ES" dirty="0"/>
              <a:t>"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"Instancias de VM" y hacemos clic en "Crear Instancia".</a:t>
            </a:r>
          </a:p>
          <a:p>
            <a:pPr marL="285750" indent="-285750" algn="l">
              <a:buFontTx/>
              <a:buChar char="-"/>
            </a:pPr>
            <a:r>
              <a:rPr lang="es-ES" dirty="0"/>
              <a:t>Configuramos los parámetros:</a:t>
            </a:r>
          </a:p>
          <a:p>
            <a:pPr algn="l"/>
            <a:r>
              <a:rPr lang="es-ES" dirty="0"/>
              <a:t>		- Nombre: </a:t>
            </a:r>
          </a:p>
          <a:p>
            <a:pPr algn="l"/>
            <a:r>
              <a:rPr lang="es-ES" dirty="0"/>
              <a:t>		- Región: Elegimos una cercana a nuestros usuarios.</a:t>
            </a:r>
          </a:p>
          <a:p>
            <a:pPr algn="l"/>
            <a:r>
              <a:rPr lang="es-ES" dirty="0"/>
              <a:t>		- Tipo de máquina: e2-medium (2 </a:t>
            </a:r>
            <a:r>
              <a:rPr lang="es-ES" dirty="0" err="1"/>
              <a:t>vCPU</a:t>
            </a:r>
            <a:r>
              <a:rPr lang="es-ES" dirty="0"/>
              <a:t>, 4 GB RAM).</a:t>
            </a:r>
          </a:p>
          <a:p>
            <a:pPr algn="l"/>
            <a:r>
              <a:rPr lang="es-ES" dirty="0"/>
              <a:t>		- Imagen del sistema operativo: Debian o Ubuntu.</a:t>
            </a:r>
          </a:p>
          <a:p>
            <a:pPr algn="l"/>
            <a:r>
              <a:rPr lang="es-ES" dirty="0"/>
              <a:t>		- Disco de arranque: 20 GB SSD.</a:t>
            </a:r>
          </a:p>
          <a:p>
            <a:pPr algn="l"/>
            <a:r>
              <a:rPr lang="es-ES" dirty="0"/>
              <a:t>		- Reglas de firewall: Permitimos HTTP y HTTPS.</a:t>
            </a:r>
          </a:p>
          <a:p>
            <a:pPr algn="l"/>
            <a:endParaRPr lang="en-US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C25E051-B562-C616-C2F5-129D05A7B46F}"/>
              </a:ext>
            </a:extLst>
          </p:cNvPr>
          <p:cNvSpPr/>
          <p:nvPr/>
        </p:nvSpPr>
        <p:spPr>
          <a:xfrm>
            <a:off x="7410091" y="1690777"/>
            <a:ext cx="1017917" cy="30192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B5C12AD-87B4-6522-5776-D8A24ADCB7CB}"/>
              </a:ext>
            </a:extLst>
          </p:cNvPr>
          <p:cNvCxnSpPr/>
          <p:nvPr/>
        </p:nvCxnSpPr>
        <p:spPr>
          <a:xfrm flipV="1">
            <a:off x="7021902" y="2139351"/>
            <a:ext cx="793630" cy="1958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21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, Correo electrónico&#10;&#10;Descripción generada automáticamente">
            <a:extLst>
              <a:ext uri="{FF2B5EF4-FFF2-40B4-BE49-F238E27FC236}">
                <a16:creationId xmlns:a16="http://schemas.microsoft.com/office/drawing/2014/main" id="{C6311E1F-8A0B-72F6-D76F-ACC1B409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50" y="68263"/>
            <a:ext cx="7748099" cy="67214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65B5470-868E-F4CF-0476-40330257938D}"/>
              </a:ext>
            </a:extLst>
          </p:cNvPr>
          <p:cNvCxnSpPr/>
          <p:nvPr/>
        </p:nvCxnSpPr>
        <p:spPr>
          <a:xfrm>
            <a:off x="4287328" y="1095555"/>
            <a:ext cx="10265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C92FDC3-A634-3473-C863-E7D7B3EA0C5A}"/>
              </a:ext>
            </a:extLst>
          </p:cNvPr>
          <p:cNvCxnSpPr>
            <a:cxnSpLocks/>
          </p:cNvCxnSpPr>
          <p:nvPr/>
        </p:nvCxnSpPr>
        <p:spPr>
          <a:xfrm>
            <a:off x="4287328" y="1549879"/>
            <a:ext cx="1388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FCBDCBB-AE0E-0456-430D-6708C9FB9E13}"/>
              </a:ext>
            </a:extLst>
          </p:cNvPr>
          <p:cNvCxnSpPr/>
          <p:nvPr/>
        </p:nvCxnSpPr>
        <p:spPr>
          <a:xfrm>
            <a:off x="7019026" y="1538377"/>
            <a:ext cx="10265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2666AC6-169B-6072-96FA-24AA247D2020}"/>
              </a:ext>
            </a:extLst>
          </p:cNvPr>
          <p:cNvCxnSpPr>
            <a:cxnSpLocks/>
          </p:cNvCxnSpPr>
          <p:nvPr/>
        </p:nvCxnSpPr>
        <p:spPr>
          <a:xfrm>
            <a:off x="4215442" y="6725729"/>
            <a:ext cx="26598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154AC2F-1BE8-31CC-D770-337952DB0D27}"/>
              </a:ext>
            </a:extLst>
          </p:cNvPr>
          <p:cNvCxnSpPr/>
          <p:nvPr/>
        </p:nvCxnSpPr>
        <p:spPr>
          <a:xfrm>
            <a:off x="3416060" y="5598543"/>
            <a:ext cx="793631" cy="862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515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57256C5-675A-C500-E924-C4DE26DE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" y="301308"/>
            <a:ext cx="8876680" cy="279431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CA6C1604-1C94-60B9-FEC8-32C576F38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055" y="3413441"/>
            <a:ext cx="7811282" cy="314325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86F3649-4A65-4A44-4C94-44FD6EA9C6A0}"/>
              </a:ext>
            </a:extLst>
          </p:cNvPr>
          <p:cNvSpPr/>
          <p:nvPr/>
        </p:nvSpPr>
        <p:spPr>
          <a:xfrm>
            <a:off x="2311879" y="2587925"/>
            <a:ext cx="1017917" cy="3968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D5F3FC98-9B22-B2DE-DB48-EE506BF6FF01}"/>
              </a:ext>
            </a:extLst>
          </p:cNvPr>
          <p:cNvCxnSpPr>
            <a:cxnSpLocks/>
          </p:cNvCxnSpPr>
          <p:nvPr/>
        </p:nvCxnSpPr>
        <p:spPr>
          <a:xfrm>
            <a:off x="2415396" y="1869056"/>
            <a:ext cx="2389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FC630DE-F8A6-19BB-ED08-78C1078A2E77}"/>
              </a:ext>
            </a:extLst>
          </p:cNvPr>
          <p:cNvCxnSpPr>
            <a:cxnSpLocks/>
          </p:cNvCxnSpPr>
          <p:nvPr/>
        </p:nvCxnSpPr>
        <p:spPr>
          <a:xfrm>
            <a:off x="2415396" y="2516037"/>
            <a:ext cx="38473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47F2A4E-5F6F-B365-54F0-9C9C0456C808}"/>
              </a:ext>
            </a:extLst>
          </p:cNvPr>
          <p:cNvCxnSpPr>
            <a:cxnSpLocks/>
          </p:cNvCxnSpPr>
          <p:nvPr/>
        </p:nvCxnSpPr>
        <p:spPr>
          <a:xfrm>
            <a:off x="5986731" y="4905555"/>
            <a:ext cx="1388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AB4C6B8-7552-DBF8-B407-D8B8E68DB236}"/>
              </a:ext>
            </a:extLst>
          </p:cNvPr>
          <p:cNvCxnSpPr>
            <a:cxnSpLocks/>
          </p:cNvCxnSpPr>
          <p:nvPr/>
        </p:nvCxnSpPr>
        <p:spPr>
          <a:xfrm>
            <a:off x="5986731" y="5112588"/>
            <a:ext cx="1388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94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48F7E2-8D9A-B361-A3E1-2B3813F9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118558"/>
            <a:ext cx="3706889" cy="586596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 err="1"/>
              <a:t>Conexión</a:t>
            </a:r>
            <a:r>
              <a:rPr lang="en-US" dirty="0"/>
              <a:t> a la VM</a:t>
            </a:r>
          </a:p>
        </p:txBody>
      </p:sp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90A463E-AA3F-1FC6-EE1E-712393666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2" b="-1"/>
          <a:stretch/>
        </p:blipFill>
        <p:spPr bwMode="auto">
          <a:xfrm>
            <a:off x="4855633" y="617416"/>
            <a:ext cx="6411924" cy="50800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62CA23F-5F5A-1161-D95B-510250085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6877" y="1920875"/>
            <a:ext cx="3706889" cy="3016250"/>
          </a:xfrm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s-ES" dirty="0"/>
              <a:t>Usamos SSH desde la consola de GCP o una herramienta como </a:t>
            </a:r>
            <a:r>
              <a:rPr lang="es-ES" dirty="0" err="1"/>
              <a:t>PuTTY</a:t>
            </a:r>
            <a:endParaRPr lang="es-ES" dirty="0"/>
          </a:p>
          <a:p>
            <a:pPr algn="l"/>
            <a:r>
              <a:rPr lang="es-ES" dirty="0"/>
              <a:t>- Creamos una clave privada con </a:t>
            </a:r>
            <a:r>
              <a:rPr lang="es-ES" dirty="0" err="1"/>
              <a:t>PuTTYgen</a:t>
            </a:r>
            <a:endParaRPr lang="es-ES" dirty="0"/>
          </a:p>
          <a:p>
            <a:pPr algn="l"/>
            <a:r>
              <a:rPr lang="es-ES" dirty="0"/>
              <a:t>- Nos dirigimos al apartado de metadatos de Compute </a:t>
            </a:r>
            <a:r>
              <a:rPr lang="es-ES" dirty="0" err="1"/>
              <a:t>Engine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Claves SSH y metemos el texto generado.</a:t>
            </a:r>
          </a:p>
          <a:p>
            <a:pPr algn="l"/>
            <a:r>
              <a:rPr lang="es-ES" dirty="0"/>
              <a:t>- Nos dirigimos a </a:t>
            </a:r>
            <a:r>
              <a:rPr lang="es-ES" dirty="0" err="1"/>
              <a:t>PuTTY</a:t>
            </a:r>
            <a:r>
              <a:rPr lang="es-ES" dirty="0"/>
              <a:t> y metemos la clave secreta y nos </a:t>
            </a:r>
            <a:r>
              <a:rPr lang="es-ES" dirty="0" err="1"/>
              <a:t>logeamos</a:t>
            </a:r>
            <a:r>
              <a:rPr lang="es-ES" dirty="0"/>
              <a:t> con el nombre que hayamos puesto.</a:t>
            </a:r>
            <a:endParaRPr lang="en-U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C30DC16-81DF-D75D-CF98-A9D4F142FBCC}"/>
              </a:ext>
            </a:extLst>
          </p:cNvPr>
          <p:cNvSpPr/>
          <p:nvPr/>
        </p:nvSpPr>
        <p:spPr>
          <a:xfrm>
            <a:off x="8747185" y="4356340"/>
            <a:ext cx="1017917" cy="2070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6E3327E-9138-B490-9E36-0612A23A93A0}"/>
              </a:ext>
            </a:extLst>
          </p:cNvPr>
          <p:cNvSpPr/>
          <p:nvPr/>
        </p:nvSpPr>
        <p:spPr>
          <a:xfrm>
            <a:off x="10249640" y="4362091"/>
            <a:ext cx="1017917" cy="2070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F1390D89-A9E8-0A01-8B5A-13934086D17F}"/>
              </a:ext>
            </a:extLst>
          </p:cNvPr>
          <p:cNvSpPr/>
          <p:nvPr/>
        </p:nvSpPr>
        <p:spPr>
          <a:xfrm>
            <a:off x="6285781" y="2673351"/>
            <a:ext cx="1017917" cy="20703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5303C449-9D1E-6B16-93FE-38CF4C5B8FC7}"/>
              </a:ext>
            </a:extLst>
          </p:cNvPr>
          <p:cNvCxnSpPr/>
          <p:nvPr/>
        </p:nvCxnSpPr>
        <p:spPr>
          <a:xfrm>
            <a:off x="5279366" y="1992702"/>
            <a:ext cx="57451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3BE824E-EB45-179B-9C0D-EB4E19B9288E}"/>
              </a:ext>
            </a:extLst>
          </p:cNvPr>
          <p:cNvCxnSpPr/>
          <p:nvPr/>
        </p:nvCxnSpPr>
        <p:spPr>
          <a:xfrm>
            <a:off x="5279366" y="2136475"/>
            <a:ext cx="57451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C7E86175-B41F-540E-F7B4-451D07BBD5FC}"/>
              </a:ext>
            </a:extLst>
          </p:cNvPr>
          <p:cNvCxnSpPr/>
          <p:nvPr/>
        </p:nvCxnSpPr>
        <p:spPr>
          <a:xfrm>
            <a:off x="5279366" y="2101969"/>
            <a:ext cx="574519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700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C70EB4D-F60F-63B8-869B-AFA1B8A1B5DA}"/>
              </a:ext>
            </a:extLst>
          </p:cNvPr>
          <p:cNvSpPr txBox="1"/>
          <p:nvPr/>
        </p:nvSpPr>
        <p:spPr>
          <a:xfrm>
            <a:off x="554892" y="984739"/>
            <a:ext cx="7104185" cy="54801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2800" b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s-ES" sz="3200" b="0" kern="1200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Subida de archivos y preparación del servidor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1A4ED3-D8C0-0CC9-4FF5-9A409F8D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69" y="111805"/>
            <a:ext cx="3267436" cy="66343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3D42CDC-FC76-A201-6489-9CAC74387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6043" y="1961662"/>
            <a:ext cx="6341881" cy="447039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S" dirty="0"/>
              <a:t>1º Crear un </a:t>
            </a:r>
            <a:r>
              <a:rPr lang="es-ES" dirty="0" err="1"/>
              <a:t>Bucket</a:t>
            </a:r>
            <a:r>
              <a:rPr lang="es-ES" dirty="0"/>
              <a:t> en Google Cloud Storage</a:t>
            </a:r>
          </a:p>
          <a:p>
            <a:pPr algn="l"/>
            <a:r>
              <a:rPr lang="es-ES" dirty="0"/>
              <a:t>- Ve a la consola de Google Cloud Google Cloud </a:t>
            </a:r>
            <a:r>
              <a:rPr lang="es-ES" dirty="0" err="1"/>
              <a:t>Console</a:t>
            </a:r>
            <a:r>
              <a:rPr lang="es-ES" dirty="0"/>
              <a:t>.</a:t>
            </a:r>
          </a:p>
          <a:p>
            <a:pPr algn="l"/>
            <a:r>
              <a:rPr lang="es-ES" dirty="0"/>
              <a:t>- Navega a Storage &gt; </a:t>
            </a:r>
            <a:r>
              <a:rPr lang="es-ES" dirty="0" err="1"/>
              <a:t>Buckets</a:t>
            </a:r>
            <a:r>
              <a:rPr lang="es-ES" dirty="0"/>
              <a:t> en el menú lateral.</a:t>
            </a:r>
          </a:p>
          <a:p>
            <a:pPr algn="l"/>
            <a:r>
              <a:rPr lang="es-ES" dirty="0"/>
              <a:t>- Haz clic en el botón Crear </a:t>
            </a:r>
            <a:r>
              <a:rPr lang="es-ES" dirty="0" err="1"/>
              <a:t>Bucket</a:t>
            </a:r>
            <a:r>
              <a:rPr lang="es-ES" dirty="0"/>
              <a:t>.</a:t>
            </a:r>
          </a:p>
          <a:p>
            <a:pPr algn="l"/>
            <a:r>
              <a:rPr lang="es-ES" dirty="0"/>
              <a:t>- Configura el </a:t>
            </a:r>
            <a:r>
              <a:rPr lang="es-ES" dirty="0" err="1"/>
              <a:t>Bucket</a:t>
            </a:r>
            <a:r>
              <a:rPr lang="es-ES" dirty="0"/>
              <a:t>:</a:t>
            </a:r>
          </a:p>
          <a:p>
            <a:pPr algn="l"/>
            <a:r>
              <a:rPr lang="es-ES" dirty="0"/>
              <a:t>	- Nombre del </a:t>
            </a:r>
            <a:r>
              <a:rPr lang="es-ES" dirty="0" err="1"/>
              <a:t>Bucket</a:t>
            </a:r>
            <a:r>
              <a:rPr lang="es-ES" dirty="0"/>
              <a:t>: Escoge un nombre único</a:t>
            </a:r>
          </a:p>
          <a:p>
            <a:pPr algn="l"/>
            <a:r>
              <a:rPr lang="es-ES" dirty="0"/>
              <a:t>	- Clase de Almacenamiento: Selecciona Standard</a:t>
            </a:r>
          </a:p>
          <a:p>
            <a:pPr algn="l"/>
            <a:r>
              <a:rPr lang="es-ES" dirty="0"/>
              <a:t>	- Ubicación: Elige una región cercana a tu instancia: europe-west1</a:t>
            </a:r>
          </a:p>
          <a:p>
            <a:pPr algn="l"/>
            <a:r>
              <a:rPr lang="es-ES" dirty="0"/>
              <a:t>	- Deja las demás configuraciones por defecto.</a:t>
            </a:r>
          </a:p>
          <a:p>
            <a:pPr algn="l"/>
            <a:r>
              <a:rPr lang="es-ES" dirty="0"/>
              <a:t>- Haz clic en Crear.</a:t>
            </a:r>
          </a:p>
          <a:p>
            <a:pPr algn="l"/>
            <a:endParaRPr lang="es-ES" dirty="0"/>
          </a:p>
          <a:p>
            <a:pPr algn="l"/>
            <a:r>
              <a:rPr lang="es-ES" dirty="0"/>
              <a:t>2º Subir los archivos al </a:t>
            </a:r>
            <a:r>
              <a:rPr lang="es-ES" dirty="0" err="1"/>
              <a:t>Bucket</a:t>
            </a:r>
            <a:endParaRPr lang="es-ES" dirty="0"/>
          </a:p>
          <a:p>
            <a:pPr algn="l"/>
            <a:r>
              <a:rPr lang="es-ES" dirty="0"/>
              <a:t>- Mediante el </a:t>
            </a:r>
            <a:r>
              <a:rPr lang="es-ES" dirty="0" err="1"/>
              <a:t>bucket</a:t>
            </a:r>
            <a:r>
              <a:rPr lang="es-ES" dirty="0"/>
              <a:t> lo puedes subir por la web. (Subir archivos)</a:t>
            </a:r>
            <a:endParaRPr lang="en-U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947546E-B28F-ED0C-C97A-44005A17204A}"/>
              </a:ext>
            </a:extLst>
          </p:cNvPr>
          <p:cNvSpPr/>
          <p:nvPr/>
        </p:nvSpPr>
        <p:spPr>
          <a:xfrm>
            <a:off x="8010769" y="4001477"/>
            <a:ext cx="1359877" cy="31261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5C920F8-F800-59D0-893E-717E59AF6EDE}"/>
              </a:ext>
            </a:extLst>
          </p:cNvPr>
          <p:cNvSpPr/>
          <p:nvPr/>
        </p:nvSpPr>
        <p:spPr>
          <a:xfrm>
            <a:off x="10089662" y="4400062"/>
            <a:ext cx="664307" cy="2032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948B86C-F4D3-A6AC-BE23-8FB10441B0C8}"/>
              </a:ext>
            </a:extLst>
          </p:cNvPr>
          <p:cNvCxnSpPr/>
          <p:nvPr/>
        </p:nvCxnSpPr>
        <p:spPr>
          <a:xfrm>
            <a:off x="7277924" y="2164862"/>
            <a:ext cx="842261" cy="18366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01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653C9DBB-388C-E69E-59FC-6FECDE9F1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4" y="2295138"/>
            <a:ext cx="5548920" cy="399595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706D7A0-F2B5-424D-52EC-33994FED3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67" y="3110523"/>
            <a:ext cx="5781833" cy="318056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32A157F-4633-CA02-BBCD-B33BBD684813}"/>
              </a:ext>
            </a:extLst>
          </p:cNvPr>
          <p:cNvSpPr txBox="1"/>
          <p:nvPr/>
        </p:nvSpPr>
        <p:spPr>
          <a:xfrm>
            <a:off x="2579079" y="414215"/>
            <a:ext cx="7502769" cy="53553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defPPr rtl="0">
              <a:defRPr lang="es-es"/>
            </a:defPPr>
            <a:lvl1pPr algn="ctr"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defRPr sz="3200" b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dirty="0"/>
              <a:t>Subida de los archivos al </a:t>
            </a:r>
            <a:r>
              <a:rPr lang="es-ES" dirty="0" err="1"/>
              <a:t>Bucket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B0D2C1-65D7-1003-6036-B27F2D5C46D8}"/>
              </a:ext>
            </a:extLst>
          </p:cNvPr>
          <p:cNvSpPr txBox="1"/>
          <p:nvPr/>
        </p:nvSpPr>
        <p:spPr>
          <a:xfrm>
            <a:off x="312616" y="1040334"/>
            <a:ext cx="9122613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200" dirty="0"/>
              <a:t>3º Transferir los Archivos al Servidor</a:t>
            </a:r>
          </a:p>
          <a:p>
            <a:r>
              <a:rPr lang="es-ES" sz="1200" dirty="0"/>
              <a:t>Una vez los archivos estén en el </a:t>
            </a:r>
            <a:r>
              <a:rPr lang="es-ES" sz="1200" dirty="0" err="1"/>
              <a:t>bucket</a:t>
            </a:r>
            <a:r>
              <a:rPr lang="es-ES" sz="1200" dirty="0"/>
              <a:t>, procederemos a moverlos desde el </a:t>
            </a:r>
            <a:r>
              <a:rPr lang="es-ES" sz="1200" dirty="0" err="1"/>
              <a:t>bucket</a:t>
            </a:r>
            <a:r>
              <a:rPr lang="es-ES" sz="1200" dirty="0"/>
              <a:t> a la instancia de Google Cloud.</a:t>
            </a:r>
          </a:p>
          <a:p>
            <a:r>
              <a:rPr lang="es-ES" sz="1200" dirty="0"/>
              <a:t>- Conéctate a tu instancia de Google Cloud a través de SSH:</a:t>
            </a:r>
          </a:p>
          <a:p>
            <a:r>
              <a:rPr lang="es-ES" sz="1200" dirty="0"/>
              <a:t>	- Desde la consola de Google Cloud, ve a Compute </a:t>
            </a:r>
            <a:r>
              <a:rPr lang="es-ES" sz="1200" dirty="0" err="1"/>
              <a:t>Engine</a:t>
            </a:r>
            <a:r>
              <a:rPr lang="es-ES" sz="1200" dirty="0"/>
              <a:t> --&gt; Instancias de VM. --&gt; Haz clic en SSH en tu instancia.</a:t>
            </a:r>
          </a:p>
          <a:p>
            <a:r>
              <a:rPr lang="es-ES" sz="1200" dirty="0"/>
              <a:t>- Usa el comando </a:t>
            </a:r>
            <a:r>
              <a:rPr lang="es-ES" sz="1200" dirty="0" err="1"/>
              <a:t>gsutil</a:t>
            </a:r>
            <a:r>
              <a:rPr lang="es-ES" sz="1200" dirty="0"/>
              <a:t> dentro de la instancia para descargar los archivos desde el </a:t>
            </a:r>
            <a:r>
              <a:rPr lang="es-ES" sz="1200" dirty="0" err="1"/>
              <a:t>bucket</a:t>
            </a:r>
            <a:r>
              <a:rPr lang="es-ES" sz="1200" dirty="0"/>
              <a:t> al servidor:</a:t>
            </a:r>
          </a:p>
          <a:p>
            <a:r>
              <a:rPr lang="es-ES" sz="1200" dirty="0" err="1"/>
              <a:t>gsutil</a:t>
            </a:r>
            <a:r>
              <a:rPr lang="es-ES" sz="1200" dirty="0"/>
              <a:t> </a:t>
            </a:r>
            <a:r>
              <a:rPr lang="es-ES" sz="1200" dirty="0" err="1"/>
              <a:t>cp</a:t>
            </a:r>
            <a:r>
              <a:rPr lang="es-ES" sz="1200" dirty="0"/>
              <a:t> -r gs://NOMBRE_DEL_BUCKET /ruta/destino  EJEMPLO: </a:t>
            </a:r>
            <a:r>
              <a:rPr lang="es-ES" sz="1200" dirty="0" err="1"/>
              <a:t>gsutil</a:t>
            </a:r>
            <a:r>
              <a:rPr lang="es-ES" sz="1200" dirty="0"/>
              <a:t> </a:t>
            </a:r>
            <a:r>
              <a:rPr lang="es-ES" sz="1200" dirty="0" err="1"/>
              <a:t>cp</a:t>
            </a:r>
            <a:r>
              <a:rPr lang="es-ES" sz="1200" dirty="0"/>
              <a:t> -r gs://descargamigracionpablo /home/</a:t>
            </a:r>
            <a:r>
              <a:rPr lang="es-ES" sz="1200" dirty="0" err="1"/>
              <a:t>migracionwordpress</a:t>
            </a:r>
            <a:endParaRPr lang="es-ES" sz="1200" dirty="0"/>
          </a:p>
          <a:p>
            <a:r>
              <a:rPr lang="es-ES" sz="1200" dirty="0"/>
              <a:t>- Una vez descargados, verifica que los archivos están en la ruta correcta:</a:t>
            </a:r>
          </a:p>
          <a:p>
            <a:r>
              <a:rPr lang="es-ES" sz="1200" dirty="0" err="1"/>
              <a:t>ls</a:t>
            </a:r>
            <a:r>
              <a:rPr lang="es-ES" sz="1200" dirty="0"/>
              <a:t> /home/</a:t>
            </a:r>
            <a:r>
              <a:rPr lang="es-ES" sz="1200" dirty="0" err="1"/>
              <a:t>migracionwordpress</a:t>
            </a:r>
            <a:endParaRPr lang="es-ES" sz="1200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E4CA08C-AFC1-28C1-FFE9-105186CFB924}"/>
              </a:ext>
            </a:extLst>
          </p:cNvPr>
          <p:cNvSpPr/>
          <p:nvPr/>
        </p:nvSpPr>
        <p:spPr>
          <a:xfrm>
            <a:off x="2790092" y="5947508"/>
            <a:ext cx="789354" cy="25790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542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, Word&#10;&#10;Descripción generada automáticamente">
            <a:extLst>
              <a:ext uri="{FF2B5EF4-FFF2-40B4-BE49-F238E27FC236}">
                <a16:creationId xmlns:a16="http://schemas.microsoft.com/office/drawing/2014/main" id="{D851A247-ABB3-FF70-C4E4-DBDAE2C2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5D9BB0D-8636-C68B-D7BF-CC385109AFE4}"/>
              </a:ext>
            </a:extLst>
          </p:cNvPr>
          <p:cNvSpPr/>
          <p:nvPr/>
        </p:nvSpPr>
        <p:spPr>
          <a:xfrm>
            <a:off x="8018585" y="5884985"/>
            <a:ext cx="4118707" cy="97301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8E397-9380-7227-58AD-53FBF7794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09116-8BBA-E083-BE53-E446C7AB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714047"/>
            <a:ext cx="10353762" cy="9704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s-ES" sz="3600" b="1" kern="1200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Configuración Inicial en Google Cloud</a:t>
            </a:r>
            <a:br>
              <a:rPr lang="es-ES" sz="3600" b="1" kern="1200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</a:br>
            <a:endParaRPr lang="es-ES" sz="3600" b="1" kern="1200" dirty="0"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C2F5B2-BC67-22F1-3D1C-4B35F3787AFC}"/>
              </a:ext>
            </a:extLst>
          </p:cNvPr>
          <p:cNvSpPr txBox="1"/>
          <p:nvPr/>
        </p:nvSpPr>
        <p:spPr>
          <a:xfrm>
            <a:off x="1046013" y="2702103"/>
            <a:ext cx="4764764" cy="30435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PRIMER PASO: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Accede a https://console.cloud.google.com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Inicia sesión con tu cuenta de Google.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Verifica que puedes acceder al panel principal.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3A610D5-A669-6CB1-D368-E2F20F60E371}"/>
              </a:ext>
            </a:extLst>
          </p:cNvPr>
          <p:cNvSpPr txBox="1"/>
          <p:nvPr/>
        </p:nvSpPr>
        <p:spPr>
          <a:xfrm>
            <a:off x="6363166" y="1855152"/>
            <a:ext cx="4779582" cy="692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s-ES" sz="2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Bienvenida al panel principal</a:t>
            </a:r>
            <a:endParaRPr lang="es-ES" sz="2200" b="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C0A6BE2-14E8-9493-5E38-97DCB142E9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63496" y="2701925"/>
            <a:ext cx="4578370" cy="30432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4306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37353B-9CFD-2EF9-9758-E93B98490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481" y="1477108"/>
            <a:ext cx="3823515" cy="938780"/>
          </a:xfrm>
        </p:spPr>
        <p:txBody>
          <a:bodyPr/>
          <a:lstStyle/>
          <a:p>
            <a:r>
              <a:rPr lang="es-ES" dirty="0"/>
              <a:t>Descomprimir el Archivo public.html.zip</a:t>
            </a:r>
            <a:endParaRPr lang="en-US" dirty="0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513A4308-6769-597D-CA76-FF27D9A9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46" y="609600"/>
            <a:ext cx="6410097" cy="50800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442670E-5FFA-9C72-22F9-FBC90C6C2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0677" y="2673351"/>
            <a:ext cx="4538319" cy="3016250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Accede a tu instancia de Google Cloud mediante SSH: Si no estás conectado aún, puedes usar la consola SSH desde Google Cloud o tu cliente (como </a:t>
            </a:r>
            <a:r>
              <a:rPr lang="es-ES" dirty="0" err="1"/>
              <a:t>PuTTY</a:t>
            </a:r>
            <a:r>
              <a:rPr lang="es-ES" dirty="0"/>
              <a:t>).</a:t>
            </a:r>
          </a:p>
          <a:p>
            <a:r>
              <a:rPr lang="es-ES" dirty="0"/>
              <a:t>- Navega hasta el directorio donde subiste el archivo: Normalmente, esta en </a:t>
            </a:r>
            <a:r>
              <a:rPr lang="es-ES" dirty="0" err="1"/>
              <a:t>eldirectorio</a:t>
            </a:r>
            <a:endParaRPr lang="es-ES" dirty="0"/>
          </a:p>
          <a:p>
            <a:r>
              <a:rPr lang="es-ES" dirty="0"/>
              <a:t>- Descomprime el archivo: Usa el comando unzip para descomprimir: unzip public_html.zip -d /home/</a:t>
            </a:r>
            <a:r>
              <a:rPr lang="es-ES" dirty="0" err="1"/>
              <a:t>migracionwordpress</a:t>
            </a:r>
            <a:r>
              <a:rPr lang="es-ES" dirty="0"/>
              <a:t>/</a:t>
            </a:r>
            <a:r>
              <a:rPr lang="es-ES" dirty="0" err="1"/>
              <a:t>descargamigracionpablo</a:t>
            </a:r>
            <a:r>
              <a:rPr lang="es-ES" dirty="0"/>
              <a:t>/</a:t>
            </a:r>
            <a:r>
              <a:rPr lang="es-ES" dirty="0" err="1"/>
              <a:t>descargasmigracion</a:t>
            </a:r>
            <a:endParaRPr lang="es-ES" dirty="0"/>
          </a:p>
          <a:p>
            <a:r>
              <a:rPr lang="es-ES" dirty="0"/>
              <a:t>- Verifica los archivos: Asegúrate de que los archivos se descomprimieron correctamente: </a:t>
            </a:r>
            <a:r>
              <a:rPr lang="es-ES" dirty="0" err="1"/>
              <a:t>ls</a:t>
            </a:r>
            <a:r>
              <a:rPr lang="es-ES" dirty="0"/>
              <a:t> /home/</a:t>
            </a:r>
            <a:r>
              <a:rPr lang="es-ES" dirty="0" err="1"/>
              <a:t>migracionwordpress</a:t>
            </a:r>
            <a:r>
              <a:rPr lang="es-ES" dirty="0"/>
              <a:t>/</a:t>
            </a:r>
            <a:r>
              <a:rPr lang="es-ES" dirty="0" err="1"/>
              <a:t>descargamigracionpablo</a:t>
            </a:r>
            <a:r>
              <a:rPr lang="es-ES" dirty="0"/>
              <a:t>/</a:t>
            </a:r>
            <a:r>
              <a:rPr lang="es-ES" dirty="0" err="1"/>
              <a:t>descargasmigracion</a:t>
            </a:r>
            <a:endParaRPr lang="en-U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C6B5290-5103-B0AB-7208-59E1BA53E2D7}"/>
              </a:ext>
            </a:extLst>
          </p:cNvPr>
          <p:cNvCxnSpPr/>
          <p:nvPr/>
        </p:nvCxnSpPr>
        <p:spPr>
          <a:xfrm>
            <a:off x="984738" y="1946498"/>
            <a:ext cx="3571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44F02BA-35FB-A5DE-ACF6-0618A9695DC4}"/>
              </a:ext>
            </a:extLst>
          </p:cNvPr>
          <p:cNvCxnSpPr>
            <a:cxnSpLocks/>
          </p:cNvCxnSpPr>
          <p:nvPr/>
        </p:nvCxnSpPr>
        <p:spPr>
          <a:xfrm>
            <a:off x="1649046" y="2333359"/>
            <a:ext cx="2282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30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B6D2D0D1-A018-B7E1-4148-0D40B3559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74" y="68263"/>
            <a:ext cx="6755251" cy="67214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9993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C315A-7DF3-D1A9-E0CE-1B55CE705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2" y="1308142"/>
            <a:ext cx="6682760" cy="665241"/>
          </a:xfrm>
        </p:spPr>
        <p:txBody>
          <a:bodyPr anchor="b">
            <a:normAutofit/>
          </a:bodyPr>
          <a:lstStyle/>
          <a:p>
            <a:r>
              <a:rPr lang="es-ES" sz="3600" dirty="0"/>
              <a:t>Abrir el puerto en Google Cloud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CA6E05-4012-505D-6F62-E4B1CDCE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08" y="297082"/>
            <a:ext cx="4791833" cy="62638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4C8EDD9-68BC-2B88-D09D-C932757E7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16002" y="2180982"/>
            <a:ext cx="4978400" cy="755649"/>
          </a:xfrm>
        </p:spPr>
        <p:txBody>
          <a:bodyPr>
            <a:normAutofit lnSpcReduction="10000"/>
          </a:bodyPr>
          <a:lstStyle/>
          <a:p>
            <a:pPr algn="l"/>
            <a:r>
              <a:rPr lang="es-ES" sz="1800" dirty="0"/>
              <a:t>Ir a la sección de reglas de firewall: En el menú lateral, ve a Redes VPC --&gt; Reglas de firewall</a:t>
            </a:r>
          </a:p>
          <a:p>
            <a:pPr algn="l"/>
            <a:endParaRPr lang="en-US" sz="1800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DC07A9F-D89D-9561-E544-DF7BEBE6C864}"/>
              </a:ext>
            </a:extLst>
          </p:cNvPr>
          <p:cNvSpPr/>
          <p:nvPr/>
        </p:nvSpPr>
        <p:spPr>
          <a:xfrm>
            <a:off x="9359424" y="4243754"/>
            <a:ext cx="706791" cy="31261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15056C8-E727-1553-F7BD-4E4185F673E9}"/>
              </a:ext>
            </a:extLst>
          </p:cNvPr>
          <p:cNvCxnSpPr/>
          <p:nvPr/>
        </p:nvCxnSpPr>
        <p:spPr>
          <a:xfrm>
            <a:off x="5494215" y="2751015"/>
            <a:ext cx="3751385" cy="1578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817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DE4F5C5C-04F3-CA80-006A-FFE74FA3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76" y="0"/>
            <a:ext cx="6603847" cy="6721475"/>
          </a:xfrm>
          <a:prstGeom prst="rect">
            <a:avLst/>
          </a:prstGeom>
          <a:noFill/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F7342B0-C45B-3471-DA09-8078FBDA3AD2}"/>
              </a:ext>
            </a:extLst>
          </p:cNvPr>
          <p:cNvSpPr/>
          <p:nvPr/>
        </p:nvSpPr>
        <p:spPr>
          <a:xfrm>
            <a:off x="6635261" y="78154"/>
            <a:ext cx="1688123" cy="289169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2175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CD20DD8-4860-F83C-36ED-F44E8626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s-ES" sz="4800" dirty="0"/>
              <a:t>Abrir el puerto en Google Cloud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B91F89-F1B6-D8D2-A82F-C19BBFD20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3" y="2211755"/>
            <a:ext cx="5627258" cy="441739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E34891D-A864-9190-880C-94E2D95C4C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378539" y="2211755"/>
            <a:ext cx="5475518" cy="441739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230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1DE2FAD-7899-1F63-6F42-5FECB8F2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76738"/>
            <a:ext cx="10353762" cy="1062892"/>
          </a:xfrm>
        </p:spPr>
        <p:txBody>
          <a:bodyPr/>
          <a:lstStyle/>
          <a:p>
            <a:r>
              <a:rPr lang="en-US" dirty="0"/>
              <a:t>Migracion WordPress con </a:t>
            </a:r>
            <a:r>
              <a:rPr lang="en-US" dirty="0" err="1"/>
              <a:t>UpdraftPlus</a:t>
            </a:r>
            <a:r>
              <a:rPr lang="en-US" dirty="0"/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8360AC-935A-D4D0-1106-78E461DE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62" y="1645703"/>
            <a:ext cx="8656075" cy="506380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79578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4F70A53-3A93-F31E-25B3-ED38F08C1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321818"/>
            <a:ext cx="11950700" cy="6214365"/>
          </a:xfrm>
          <a:prstGeom prst="rect">
            <a:avLst/>
          </a:prstGeom>
          <a:noFill/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3F8A7E97-6744-BA2B-D15F-E8531712F974}"/>
              </a:ext>
            </a:extLst>
          </p:cNvPr>
          <p:cNvSpPr/>
          <p:nvPr/>
        </p:nvSpPr>
        <p:spPr>
          <a:xfrm>
            <a:off x="2680677" y="5611446"/>
            <a:ext cx="2243015" cy="672123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0813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F3D83446-E323-C0C1-CDE7-FEE282E31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" y="1038860"/>
            <a:ext cx="11950700" cy="4780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0272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4E64848-640E-E2A0-07FE-06B59D60E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444" y="268580"/>
            <a:ext cx="7137111" cy="23104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52471B4A-1263-BDEC-2DCF-950C04287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444" y="2834457"/>
            <a:ext cx="7128141" cy="244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ED7D1F3-D9AA-21E4-9008-E3D9B7577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443" y="5590443"/>
            <a:ext cx="7128141" cy="5915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5698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377AEAA9-0FBF-9DA9-2936-9207DA81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6" y="2139380"/>
            <a:ext cx="11959567" cy="2579239"/>
          </a:xfrm>
          <a:prstGeom prst="rect">
            <a:avLst/>
          </a:prstGeom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1D31B5EA-C2C7-8BDA-6170-A50CA2FA38EE}"/>
              </a:ext>
            </a:extLst>
          </p:cNvPr>
          <p:cNvSpPr/>
          <p:nvPr/>
        </p:nvSpPr>
        <p:spPr>
          <a:xfrm>
            <a:off x="176463" y="2847474"/>
            <a:ext cx="5406190" cy="34490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91B07A-C2AD-A228-6F22-02E7E6FFF09C}"/>
              </a:ext>
            </a:extLst>
          </p:cNvPr>
          <p:cNvSpPr/>
          <p:nvPr/>
        </p:nvSpPr>
        <p:spPr>
          <a:xfrm>
            <a:off x="6604617" y="3906458"/>
            <a:ext cx="5406190" cy="34490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0377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8A9FE-FCCD-9EFD-254E-5A1AB8CAB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3200" kern="1200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Configuración Inicial en Google Cloud</a:t>
            </a:r>
            <a:br>
              <a:rPr lang="es-ES" sz="3200" kern="1200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</a:br>
            <a:endParaRPr lang="es-ES" sz="3200" kern="1200" dirty="0"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E852BA0-4C0E-FD43-532B-F1E24E6006B4}"/>
              </a:ext>
            </a:extLst>
          </p:cNvPr>
          <p:cNvSpPr txBox="1"/>
          <p:nvPr/>
        </p:nvSpPr>
        <p:spPr>
          <a:xfrm>
            <a:off x="1046013" y="2702103"/>
            <a:ext cx="4764764" cy="30435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36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s-E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SEGUNDO PASO: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Ve a 'Seleccionar Proyecto' en la esquina superior izquierda.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Pulsa en 'Nuevo Proyecto'.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Rellena los campos necesarios: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 - Nombre: Proyecto Final DevOps Pablo.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 - ID del Proyecto: Automático.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 - Ubicación: Predeterminado.</a:t>
            </a:r>
          </a:p>
          <a:p>
            <a:pPr marL="342900" indent="-3060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s-E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Haz clic en 'Crear'.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1E42E2-C08B-850A-BBBF-F07383EB0717}"/>
              </a:ext>
            </a:extLst>
          </p:cNvPr>
          <p:cNvSpPr txBox="1"/>
          <p:nvPr/>
        </p:nvSpPr>
        <p:spPr>
          <a:xfrm>
            <a:off x="6363166" y="1855152"/>
            <a:ext cx="4779582" cy="6924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s-ES" sz="2200" b="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Crear un proyecto en Google Cloud:</a:t>
            </a:r>
          </a:p>
        </p:txBody>
      </p:sp>
      <p:pic>
        <p:nvPicPr>
          <p:cNvPr id="15" name="Marcador de contenido 14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F9705A50-2EC5-4DD1-AAA7-7D61C0FD91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2700" y="2718689"/>
            <a:ext cx="4779963" cy="30097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47447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406D5-D9B8-0DE5-E284-6E567DE4C5AF}"/>
              </a:ext>
            </a:extLst>
          </p:cNvPr>
          <p:cNvSpPr txBox="1">
            <a:spLocks/>
          </p:cNvSpPr>
          <p:nvPr/>
        </p:nvSpPr>
        <p:spPr>
          <a:xfrm>
            <a:off x="196483" y="520760"/>
            <a:ext cx="4424201" cy="182191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s-ES" sz="2800" b="1" kern="1200" dirty="0"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Como hacer una balanceador de cargas en Google Cloud</a:t>
            </a:r>
          </a:p>
          <a:p>
            <a:pPr>
              <a:spcAft>
                <a:spcPts val="600"/>
              </a:spcAft>
            </a:pPr>
            <a:endParaRPr lang="es-ES" sz="2800" b="0" kern="1200" dirty="0"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80F8662-0827-C8EF-BC5C-1729D1E6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25" r="29325" b="-1"/>
          <a:stretch/>
        </p:blipFill>
        <p:spPr>
          <a:xfrm>
            <a:off x="4855633" y="609600"/>
            <a:ext cx="6411924" cy="5080001"/>
          </a:xfrm>
          <a:prstGeom prst="rect">
            <a:avLst/>
          </a:prstGeom>
          <a:noFill/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58FEE8-236D-05E7-4A2C-4B2D2772B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2965" y="2342678"/>
            <a:ext cx="4227719" cy="3785231"/>
          </a:xfrm>
        </p:spPr>
        <p:txBody>
          <a:bodyPr>
            <a:normAutofit/>
          </a:bodyPr>
          <a:lstStyle/>
          <a:p>
            <a:pPr algn="l"/>
            <a:r>
              <a:rPr lang="es-ES" sz="1400" dirty="0"/>
              <a:t>1º Creación de una Plantilla de Instancia</a:t>
            </a:r>
          </a:p>
          <a:p>
            <a:pPr algn="l"/>
            <a:r>
              <a:rPr lang="es-ES" sz="1400" dirty="0"/>
              <a:t>- Vamos a Compute </a:t>
            </a:r>
            <a:r>
              <a:rPr lang="es-ES" sz="1400" dirty="0" err="1"/>
              <a:t>Engine</a:t>
            </a:r>
            <a:r>
              <a:rPr lang="es-ES" sz="1400" dirty="0"/>
              <a:t> --&gt; Plantillas de instancia.</a:t>
            </a:r>
          </a:p>
          <a:p>
            <a:pPr algn="l"/>
            <a:r>
              <a:rPr lang="es-ES" sz="1400" dirty="0"/>
              <a:t>- Hacemos clic en Crear plantilla de instancia.</a:t>
            </a:r>
          </a:p>
          <a:p>
            <a:pPr algn="l"/>
            <a:r>
              <a:rPr lang="es-ES" sz="1400" dirty="0"/>
              <a:t>- Configuramos:</a:t>
            </a:r>
          </a:p>
          <a:p>
            <a:pPr algn="l"/>
            <a:r>
              <a:rPr lang="es-ES" sz="1400" dirty="0"/>
              <a:t>	- Nombre: web-</a:t>
            </a:r>
            <a:r>
              <a:rPr lang="es-ES" sz="1400" dirty="0" err="1"/>
              <a:t>novusnoc</a:t>
            </a:r>
            <a:r>
              <a:rPr lang="es-ES" sz="1400" dirty="0"/>
              <a:t>-pablo</a:t>
            </a:r>
          </a:p>
          <a:p>
            <a:pPr algn="l"/>
            <a:r>
              <a:rPr lang="es-ES" sz="1400" dirty="0"/>
              <a:t>	- Tipo de máquina: `e2-medium`.</a:t>
            </a:r>
          </a:p>
          <a:p>
            <a:pPr algn="l"/>
            <a:r>
              <a:rPr lang="es-ES" sz="1400" dirty="0"/>
              <a:t>	- Imagen del sistema operativo: Ubuntu 22.04.</a:t>
            </a:r>
          </a:p>
          <a:p>
            <a:pPr algn="l"/>
            <a:r>
              <a:rPr lang="es-ES" sz="1400" dirty="0"/>
              <a:t>	- Discos: Tamaño de 10 GB.</a:t>
            </a:r>
          </a:p>
          <a:p>
            <a:pPr algn="l"/>
            <a:r>
              <a:rPr lang="es-ES" sz="1400" dirty="0"/>
              <a:t>	- Red: Habilitamos el tráfico HTTP y HTTPS.</a:t>
            </a:r>
          </a:p>
          <a:p>
            <a:pPr algn="l"/>
            <a:r>
              <a:rPr lang="es-ES" sz="1400" dirty="0"/>
              <a:t>Hacemos clic en Crear.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91359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6776DF1-8EFD-8372-C837-102CA2F4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94" y="609600"/>
            <a:ext cx="3585372" cy="391121"/>
          </a:xfrm>
        </p:spPr>
        <p:txBody>
          <a:bodyPr>
            <a:normAutofit fontScale="90000"/>
          </a:bodyPr>
          <a:lstStyle/>
          <a:p>
            <a:r>
              <a:rPr lang="en-US" dirty="0"/>
              <a:t>2º PASO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8A988F-FAC0-2F79-6510-31C97A3A6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309" r="17942" b="1"/>
          <a:stretch/>
        </p:blipFill>
        <p:spPr>
          <a:xfrm>
            <a:off x="5037002" y="1000721"/>
            <a:ext cx="6411924" cy="5080001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C1BCFE3-5723-37F3-2F4C-C45C69212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584" y="1237881"/>
            <a:ext cx="5803795" cy="5010519"/>
          </a:xfrm>
        </p:spPr>
        <p:txBody>
          <a:bodyPr>
            <a:normAutofit/>
          </a:bodyPr>
          <a:lstStyle/>
          <a:p>
            <a:pPr algn="l"/>
            <a:r>
              <a:rPr lang="es-ES" sz="1400" dirty="0"/>
              <a:t>2º Configuración del Grupo de Instancias Administrado</a:t>
            </a:r>
          </a:p>
          <a:p>
            <a:pPr algn="l"/>
            <a:r>
              <a:rPr lang="es-ES" sz="1400" dirty="0"/>
              <a:t>- Vamos a Compute </a:t>
            </a:r>
            <a:r>
              <a:rPr lang="es-ES" sz="1400" dirty="0" err="1"/>
              <a:t>Engine</a:t>
            </a:r>
            <a:r>
              <a:rPr lang="es-ES" sz="1400" dirty="0"/>
              <a:t> --&gt; Grupos de instancias.</a:t>
            </a:r>
          </a:p>
          <a:p>
            <a:pPr algn="l"/>
            <a:r>
              <a:rPr lang="es-ES" sz="1400" dirty="0"/>
              <a:t>- Hacemos clic en Crear grupo de instancias.</a:t>
            </a:r>
          </a:p>
          <a:p>
            <a:pPr algn="l"/>
            <a:r>
              <a:rPr lang="es-ES" sz="1400" dirty="0"/>
              <a:t>- Configuramos:</a:t>
            </a:r>
          </a:p>
          <a:p>
            <a:pPr algn="l"/>
            <a:r>
              <a:rPr lang="es-ES" sz="1400" dirty="0"/>
              <a:t>	- </a:t>
            </a:r>
            <a:r>
              <a:rPr lang="es-ES" sz="1400" dirty="0" err="1"/>
              <a:t>Nombre:grupo-novusnoc-pablo</a:t>
            </a:r>
            <a:endParaRPr lang="es-ES" sz="1400" dirty="0"/>
          </a:p>
          <a:p>
            <a:pPr algn="l"/>
            <a:r>
              <a:rPr lang="es-ES" sz="1400" dirty="0"/>
              <a:t>	- Ubicación: Seleccionamos Zona única</a:t>
            </a:r>
          </a:p>
          <a:p>
            <a:pPr algn="l"/>
            <a:r>
              <a:rPr lang="es-ES" sz="1400" dirty="0"/>
              <a:t>	- Plantilla de instancia: Seleccionamos web-</a:t>
            </a:r>
            <a:r>
              <a:rPr lang="es-ES" sz="1400" dirty="0" err="1"/>
              <a:t>novusnoc</a:t>
            </a:r>
            <a:r>
              <a:rPr lang="es-ES" sz="1400" dirty="0"/>
              <a:t>-pablo</a:t>
            </a:r>
          </a:p>
          <a:p>
            <a:pPr algn="l"/>
            <a:r>
              <a:rPr lang="es-ES" sz="1400" dirty="0"/>
              <a:t>	- Tamaño inicial: 1.</a:t>
            </a:r>
          </a:p>
          <a:p>
            <a:pPr algn="l"/>
            <a:r>
              <a:rPr lang="es-ES" sz="1400" dirty="0"/>
              <a:t>- Activamos Escalado automático:</a:t>
            </a:r>
          </a:p>
          <a:p>
            <a:pPr algn="l"/>
            <a:r>
              <a:rPr lang="es-ES" sz="1400" dirty="0"/>
              <a:t>	- Métrica: Uso de CPU.</a:t>
            </a:r>
          </a:p>
          <a:p>
            <a:pPr algn="l"/>
            <a:r>
              <a:rPr lang="es-ES" sz="1400" dirty="0"/>
              <a:t>	- Umbral de activación: 75%.</a:t>
            </a:r>
          </a:p>
          <a:p>
            <a:pPr algn="l"/>
            <a:r>
              <a:rPr lang="es-ES" sz="1400" dirty="0"/>
              <a:t>	- Tamaño mínimo: 1.</a:t>
            </a:r>
          </a:p>
          <a:p>
            <a:pPr algn="l"/>
            <a:r>
              <a:rPr lang="es-ES" sz="1400" dirty="0"/>
              <a:t>	- Tamaño máximo: 3.</a:t>
            </a:r>
          </a:p>
          <a:p>
            <a:pPr algn="l"/>
            <a:r>
              <a:rPr lang="es-ES" sz="1400" dirty="0"/>
              <a:t>- Hacemos clic en Crear.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4481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715B7-B940-A5A5-A357-4B10D4C68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337" y="4541772"/>
            <a:ext cx="10355326" cy="748144"/>
          </a:xfrm>
          <a:ln>
            <a:solidFill>
              <a:schemeClr val="accent1"/>
            </a:solidFill>
          </a:ln>
        </p:spPr>
        <p:txBody>
          <a:bodyPr anchor="b">
            <a:normAutofit/>
          </a:bodyPr>
          <a:lstStyle/>
          <a:p>
            <a:r>
              <a:rPr lang="es-ES" sz="4000" dirty="0"/>
              <a:t>Configuración del Balanceador de Carga</a:t>
            </a:r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1EB0DAA-BB29-2305-6753-5D21BEB0C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917" y="695009"/>
            <a:ext cx="6652209" cy="352567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211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7662C7F0-EFD5-94A5-98B4-DF4111475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7" y="411357"/>
            <a:ext cx="5400040" cy="614108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BECA261-FAED-9D3D-FE37-9E5526CF2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35" y="411357"/>
            <a:ext cx="5400040" cy="610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2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E6F29-2E92-38CF-A8F8-01482F3AF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D0B1EA7-1596-D380-AA36-441E13961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82" y="687070"/>
            <a:ext cx="5400040" cy="548386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D38142A-D4A4-7129-D976-8CC9DB261430}"/>
              </a:ext>
            </a:extLst>
          </p:cNvPr>
          <p:cNvSpPr txBox="1"/>
          <p:nvPr/>
        </p:nvSpPr>
        <p:spPr>
          <a:xfrm>
            <a:off x="190815" y="1028343"/>
            <a:ext cx="60947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Configuración del Balanceador de Carga</a:t>
            </a:r>
          </a:p>
          <a:p>
            <a:r>
              <a:rPr lang="es-ES" dirty="0"/>
              <a:t>- Vamos a Network </a:t>
            </a:r>
            <a:r>
              <a:rPr lang="es-ES" dirty="0" err="1"/>
              <a:t>Services</a:t>
            </a:r>
            <a:r>
              <a:rPr lang="es-ES" dirty="0"/>
              <a:t> --&gt; Balanceo de carga.</a:t>
            </a:r>
          </a:p>
          <a:p>
            <a:r>
              <a:rPr lang="es-ES" dirty="0"/>
              <a:t>- Hacemos clic en Crear balanceador de carga y seleccionamos HTTP y HHTPS Load </a:t>
            </a:r>
            <a:r>
              <a:rPr lang="es-ES" dirty="0" err="1"/>
              <a:t>Balancer</a:t>
            </a:r>
            <a:r>
              <a:rPr lang="es-ES" dirty="0"/>
              <a:t>.</a:t>
            </a:r>
          </a:p>
          <a:p>
            <a:r>
              <a:rPr lang="es-ES" dirty="0"/>
              <a:t>- Configuramos:</a:t>
            </a:r>
          </a:p>
          <a:p>
            <a:r>
              <a:rPr lang="es-ES" dirty="0"/>
              <a:t>- </a:t>
            </a:r>
            <a:r>
              <a:rPr lang="es-ES" dirty="0" err="1"/>
              <a:t>Backend</a:t>
            </a:r>
            <a:r>
              <a:rPr lang="es-ES" dirty="0"/>
              <a:t>:</a:t>
            </a:r>
          </a:p>
          <a:p>
            <a:r>
              <a:rPr lang="es-ES" dirty="0"/>
              <a:t>	- Seleccionamos el grupo de instancias `grupo-</a:t>
            </a:r>
            <a:r>
              <a:rPr lang="es-ES" dirty="0" err="1"/>
              <a:t>novusnoc</a:t>
            </a:r>
            <a:r>
              <a:rPr lang="es-ES" dirty="0"/>
              <a:t>-pablo`</a:t>
            </a:r>
          </a:p>
          <a:p>
            <a:r>
              <a:rPr lang="es-ES" dirty="0"/>
              <a:t>	- Configuramos los puertos (80 para HTTP).</a:t>
            </a:r>
          </a:p>
          <a:p>
            <a:r>
              <a:rPr lang="es-ES" dirty="0"/>
              <a:t>	- Creamos una verificación de estado:</a:t>
            </a:r>
          </a:p>
          <a:p>
            <a:r>
              <a:rPr lang="es-ES" dirty="0"/>
              <a:t>	- Tipo: HTTP</a:t>
            </a:r>
          </a:p>
          <a:p>
            <a:r>
              <a:rPr lang="es-ES" dirty="0"/>
              <a:t>	- Puerto: 80</a:t>
            </a:r>
          </a:p>
          <a:p>
            <a:r>
              <a:rPr lang="es-ES" dirty="0"/>
              <a:t>	-  Ruta: `/`.</a:t>
            </a:r>
          </a:p>
          <a:p>
            <a:r>
              <a:rPr lang="es-ES" dirty="0"/>
              <a:t>- </a:t>
            </a:r>
            <a:r>
              <a:rPr lang="es-ES" dirty="0" err="1"/>
              <a:t>Frontend</a:t>
            </a:r>
            <a:r>
              <a:rPr lang="es-ES" dirty="0"/>
              <a:t>:</a:t>
            </a:r>
          </a:p>
          <a:p>
            <a:r>
              <a:rPr lang="es-ES" dirty="0"/>
              <a:t>	- Creamos una regla de reenvío para el puerto 80.</a:t>
            </a:r>
          </a:p>
          <a:p>
            <a:r>
              <a:rPr lang="es-ES" dirty="0"/>
              <a:t>	- Seleccionamos una nueva dirección IP global.</a:t>
            </a:r>
          </a:p>
          <a:p>
            <a:r>
              <a:rPr lang="es-ES" dirty="0"/>
              <a:t>	- Hacemos clic en Crear.</a:t>
            </a:r>
          </a:p>
        </p:txBody>
      </p:sp>
    </p:spTree>
    <p:extLst>
      <p:ext uri="{BB962C8B-B14F-4D97-AF65-F5344CB8AC3E}">
        <p14:creationId xmlns:p14="http://schemas.microsoft.com/office/powerpoint/2010/main" val="4253063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C0DE393-89A0-8ED4-5DC2-C69D8F15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1" y="143903"/>
            <a:ext cx="3826045" cy="6570194"/>
          </a:xfrm>
          <a:prstGeom prst="rect">
            <a:avLst/>
          </a:prstGeom>
        </p:spPr>
      </p:pic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B82E4AA-5E4D-661A-0A50-95CFF49B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897" y="143903"/>
            <a:ext cx="3898152" cy="660093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1268386-6F44-42B8-0E45-A0B956BAD5F2}"/>
              </a:ext>
            </a:extLst>
          </p:cNvPr>
          <p:cNvSpPr txBox="1"/>
          <p:nvPr/>
        </p:nvSpPr>
        <p:spPr>
          <a:xfrm>
            <a:off x="8312726" y="453421"/>
            <a:ext cx="377851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¿Qué es la verificación de estado?:</a:t>
            </a:r>
          </a:p>
          <a:p>
            <a:r>
              <a:rPr lang="es-ES" dirty="0"/>
              <a:t>La verificación de estado es un mecanismo que usa el balanceador de carga para verificar que las instancias estén funcionando correctamente.</a:t>
            </a:r>
          </a:p>
          <a:p>
            <a:r>
              <a:rPr lang="es-ES" dirty="0"/>
              <a:t>- Cómo funciona:</a:t>
            </a:r>
          </a:p>
          <a:p>
            <a:r>
              <a:rPr lang="es-ES" dirty="0"/>
              <a:t>  - Envía solicitudes HTTP/HTTPS a una ruta especificada.</a:t>
            </a:r>
          </a:p>
          <a:p>
            <a:r>
              <a:rPr lang="es-ES" dirty="0"/>
              <a:t>  - Si la instancia responde con un código de estado exitoso (como 200), se considera saludable.</a:t>
            </a:r>
          </a:p>
          <a:p>
            <a:r>
              <a:rPr lang="es-ES" dirty="0"/>
              <a:t>- Propósito:</a:t>
            </a:r>
          </a:p>
          <a:p>
            <a:r>
              <a:rPr lang="es-ES" dirty="0"/>
              <a:t>  - Asegurar que solo las instancias saludables reciban tráfico.</a:t>
            </a:r>
          </a:p>
          <a:p>
            <a:r>
              <a:rPr lang="es-ES" dirty="0"/>
              <a:t>  - Retirar temporalmente las instancias que no pasan la verificación.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222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9B1C14AE-E74F-F3D3-1346-2F4FB215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615" y="3156687"/>
            <a:ext cx="8460770" cy="3557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5CA0E6-A14F-F4CC-5CDA-529ADE2B590A}"/>
              </a:ext>
            </a:extLst>
          </p:cNvPr>
          <p:cNvSpPr txBox="1"/>
          <p:nvPr/>
        </p:nvSpPr>
        <p:spPr>
          <a:xfrm>
            <a:off x="1865615" y="17366"/>
            <a:ext cx="8460770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4º Pruebas de </a:t>
            </a:r>
            <a:r>
              <a:rPr lang="es-ES" dirty="0" err="1"/>
              <a:t>Autoscaling</a:t>
            </a:r>
            <a:endParaRPr lang="es-ES" dirty="0"/>
          </a:p>
          <a:p>
            <a:r>
              <a:rPr lang="es-ES" dirty="0"/>
              <a:t>- Simulamos carga en la instancia principal:</a:t>
            </a:r>
          </a:p>
          <a:p>
            <a:r>
              <a:rPr lang="es-ES" dirty="0"/>
              <a:t>	- Instalamos herramientas de prueba:</a:t>
            </a:r>
          </a:p>
          <a:p>
            <a:r>
              <a:rPr lang="es-ES" dirty="0"/>
              <a:t>     sudo </a:t>
            </a:r>
            <a:r>
              <a:rPr lang="es-ES" dirty="0" err="1"/>
              <a:t>apt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stress</a:t>
            </a:r>
          </a:p>
          <a:p>
            <a:r>
              <a:rPr lang="es-ES" dirty="0"/>
              <a:t>   - Generamos carga:</a:t>
            </a:r>
          </a:p>
          <a:p>
            <a:r>
              <a:rPr lang="es-ES" dirty="0"/>
              <a:t>     stress --</a:t>
            </a:r>
            <a:r>
              <a:rPr lang="es-ES" dirty="0" err="1"/>
              <a:t>cpu</a:t>
            </a:r>
            <a:r>
              <a:rPr lang="es-ES" dirty="0"/>
              <a:t> 4 --</a:t>
            </a:r>
            <a:r>
              <a:rPr lang="es-ES" dirty="0" err="1"/>
              <a:t>timeout</a:t>
            </a:r>
            <a:r>
              <a:rPr lang="es-ES" dirty="0"/>
              <a:t> 300</a:t>
            </a:r>
          </a:p>
          <a:p>
            <a:endParaRPr lang="es-ES" dirty="0"/>
          </a:p>
          <a:p>
            <a:r>
              <a:rPr lang="es-ES" dirty="0"/>
              <a:t>- Observamos cómo se crean nuevas instancias en Compute </a:t>
            </a:r>
            <a:r>
              <a:rPr lang="es-ES" dirty="0" err="1"/>
              <a:t>Engine</a:t>
            </a:r>
            <a:r>
              <a:rPr lang="es-ES" dirty="0"/>
              <a:t> --&gt; Grupos de instancias.</a:t>
            </a:r>
          </a:p>
          <a:p>
            <a:r>
              <a:rPr lang="es-ES" dirty="0"/>
              <a:t>- Verificamos que el balanceador distribuye el tráfico entre las instancias activas.</a:t>
            </a:r>
          </a:p>
          <a:p>
            <a:r>
              <a:rPr lang="es-ES" dirty="0"/>
              <a:t>- Confirmamos que las instancias adicionales se eliminan cuando la carga disminuye.</a:t>
            </a:r>
          </a:p>
        </p:txBody>
      </p:sp>
    </p:spTree>
    <p:extLst>
      <p:ext uri="{BB962C8B-B14F-4D97-AF65-F5344CB8AC3E}">
        <p14:creationId xmlns:p14="http://schemas.microsoft.com/office/powerpoint/2010/main" val="1521310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227C207-9FF2-33A6-1238-F11442409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02" y="68263"/>
            <a:ext cx="8508196" cy="6721475"/>
          </a:xfrm>
          <a:prstGeom prst="rect">
            <a:avLst/>
          </a:prstGeom>
          <a:noFill/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F0C4F75C-FEA0-4567-0C38-0EBD74CF2E7F}"/>
              </a:ext>
            </a:extLst>
          </p:cNvPr>
          <p:cNvSpPr/>
          <p:nvPr/>
        </p:nvSpPr>
        <p:spPr>
          <a:xfrm>
            <a:off x="1798572" y="4337732"/>
            <a:ext cx="8546995" cy="246359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978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0022C7-9A12-767B-8CD6-0BB38FE23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306" y="68263"/>
            <a:ext cx="4503387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80549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9687008-6FF1-F46D-0E09-88D06337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396" y="2994977"/>
            <a:ext cx="8417208" cy="3758248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B09902BA-A88A-0470-999D-343373152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0" y="1015999"/>
            <a:ext cx="11649280" cy="16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8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29171E72-FACA-3E33-BB7F-A1C4BA9B5A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648C8675-32B4-886A-7066-22B778908FC4}"/>
              </a:ext>
            </a:extLst>
          </p:cNvPr>
          <p:cNvSpPr/>
          <p:nvPr/>
        </p:nvSpPr>
        <p:spPr>
          <a:xfrm>
            <a:off x="8117455" y="1000664"/>
            <a:ext cx="1423359" cy="49170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00F622E-D48E-1797-A196-2D0B9320D853}"/>
              </a:ext>
            </a:extLst>
          </p:cNvPr>
          <p:cNvCxnSpPr>
            <a:cxnSpLocks/>
          </p:cNvCxnSpPr>
          <p:nvPr/>
        </p:nvCxnSpPr>
        <p:spPr>
          <a:xfrm flipV="1">
            <a:off x="6901132" y="1621766"/>
            <a:ext cx="1423359" cy="23808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03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4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AB66640B-3BF8-6A55-AA08-1E2ADDFFB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366633"/>
            <a:ext cx="11950700" cy="612473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07401CB-194D-C426-7111-85E80B5461CF}"/>
              </a:ext>
            </a:extLst>
          </p:cNvPr>
          <p:cNvCxnSpPr>
            <a:cxnSpLocks/>
          </p:cNvCxnSpPr>
          <p:nvPr/>
        </p:nvCxnSpPr>
        <p:spPr>
          <a:xfrm flipH="1">
            <a:off x="2691442" y="2242868"/>
            <a:ext cx="2044460" cy="10524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722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E96749-2C74-D4A4-BE89-DFDDF0141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08" y="0"/>
            <a:ext cx="8777183" cy="6858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B179221-3F9E-5540-B21F-FD95E8D685D0}"/>
              </a:ext>
            </a:extLst>
          </p:cNvPr>
          <p:cNvSpPr/>
          <p:nvPr/>
        </p:nvSpPr>
        <p:spPr>
          <a:xfrm>
            <a:off x="3088255" y="2044460"/>
            <a:ext cx="2294628" cy="49170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28428F7-4996-E211-ED52-498376739BDC}"/>
              </a:ext>
            </a:extLst>
          </p:cNvPr>
          <p:cNvCxnSpPr>
            <a:cxnSpLocks/>
          </p:cNvCxnSpPr>
          <p:nvPr/>
        </p:nvCxnSpPr>
        <p:spPr>
          <a:xfrm>
            <a:off x="2078654" y="1017917"/>
            <a:ext cx="319178" cy="11645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88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5AE5A-31DF-4038-4D92-ABA42D12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116" y="451449"/>
            <a:ext cx="7394297" cy="891396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s-ES" dirty="0"/>
              <a:t>Configurar Facturación</a:t>
            </a:r>
          </a:p>
        </p:txBody>
      </p:sp>
      <p:pic>
        <p:nvPicPr>
          <p:cNvPr id="5" name="Marcador de contenido 4" descr="Tabla&#10;&#10;Descripción generada automáticamente con confianza baja">
            <a:extLst>
              <a:ext uri="{FF2B5EF4-FFF2-40B4-BE49-F238E27FC236}">
                <a16:creationId xmlns:a16="http://schemas.microsoft.com/office/drawing/2014/main" id="{F6544188-285F-45CB-2B4A-003D503215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6587" y="1181818"/>
            <a:ext cx="1716932" cy="543534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4DA6B0C-1770-F847-F371-EFE92C04F1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19908" y="1563797"/>
            <a:ext cx="7156714" cy="484850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921A13B-6092-152B-CDE3-5953A3CC4507}"/>
              </a:ext>
            </a:extLst>
          </p:cNvPr>
          <p:cNvSpPr txBox="1"/>
          <p:nvPr/>
        </p:nvSpPr>
        <p:spPr>
          <a:xfrm>
            <a:off x="681064" y="712481"/>
            <a:ext cx="214797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Menú de navegación:</a:t>
            </a:r>
          </a:p>
        </p:txBody>
      </p:sp>
    </p:spTree>
    <p:extLst>
      <p:ext uri="{BB962C8B-B14F-4D97-AF65-F5344CB8AC3E}">
        <p14:creationId xmlns:p14="http://schemas.microsoft.com/office/powerpoint/2010/main" val="3109874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8CF672-3079-CBB9-2B8F-46114B22C266}"/>
              </a:ext>
            </a:extLst>
          </p:cNvPr>
          <p:cNvSpPr txBox="1"/>
          <p:nvPr/>
        </p:nvSpPr>
        <p:spPr>
          <a:xfrm>
            <a:off x="560717" y="1728177"/>
            <a:ext cx="6633714" cy="482265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defPPr rtl="0">
              <a:defRPr lang="es-es"/>
            </a:defPPr>
            <a:lvl1pPr marL="36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defRPr sz="15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es-ES" sz="1800" b="1" dirty="0"/>
              <a:t>Guía para configurar una Alerta:</a:t>
            </a:r>
          </a:p>
          <a:p>
            <a:r>
              <a:rPr lang="es-ES" dirty="0"/>
              <a:t>- Vamos a "Facturación:  Alertas de Presupuesto" en el menú principal.</a:t>
            </a:r>
          </a:p>
          <a:p>
            <a:endParaRPr lang="es-ES" dirty="0"/>
          </a:p>
          <a:p>
            <a:r>
              <a:rPr lang="es-ES" dirty="0"/>
              <a:t>- Creamos un presupuesto con los siguientes parámetros:</a:t>
            </a:r>
          </a:p>
          <a:p>
            <a:r>
              <a:rPr lang="es-ES" dirty="0"/>
              <a:t>  - Nombre del Presupuesto: Control de Crédito gratis 300$.</a:t>
            </a:r>
          </a:p>
          <a:p>
            <a:r>
              <a:rPr lang="es-ES" dirty="0"/>
              <a:t>  - Proyecto: Selecciona el proyecto actual.</a:t>
            </a:r>
          </a:p>
          <a:p>
            <a:r>
              <a:rPr lang="es-ES" dirty="0"/>
              <a:t>  - Límite: $300.</a:t>
            </a:r>
          </a:p>
          <a:p>
            <a:endParaRPr lang="es-ES" dirty="0"/>
          </a:p>
          <a:p>
            <a:r>
              <a:rPr lang="es-ES" dirty="0"/>
              <a:t>- Configura las alertas:</a:t>
            </a:r>
          </a:p>
          <a:p>
            <a:r>
              <a:rPr lang="es-ES" dirty="0"/>
              <a:t>  - 50% del presupuesto: Notificación por correo electrónico.</a:t>
            </a:r>
          </a:p>
          <a:p>
            <a:r>
              <a:rPr lang="es-ES" dirty="0"/>
              <a:t>  - 75% del presupuesto: Notificación por correo electrónico.</a:t>
            </a:r>
          </a:p>
          <a:p>
            <a:r>
              <a:rPr lang="es-ES" dirty="0"/>
              <a:t>  - 90% del presupuesto: Notificación por correo electrónico.</a:t>
            </a:r>
          </a:p>
          <a:p>
            <a:r>
              <a:rPr lang="es-ES" dirty="0"/>
              <a:t>  - 100% del presupuesto: Notificación por correo electrónico.</a:t>
            </a:r>
          </a:p>
          <a:p>
            <a:r>
              <a:rPr lang="es-ES" dirty="0"/>
              <a:t>- Guarda el presupuesto para que las alertas estén activas.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6393FCF-8D9B-93E1-DC34-B9E5CABABCA8}"/>
              </a:ext>
            </a:extLst>
          </p:cNvPr>
          <p:cNvSpPr txBox="1"/>
          <p:nvPr/>
        </p:nvSpPr>
        <p:spPr>
          <a:xfrm>
            <a:off x="1083150" y="262863"/>
            <a:ext cx="10025700" cy="839106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>
              <a:lnSpc>
                <a:spcPct val="90000"/>
              </a:lnSpc>
              <a:spcBef>
                <a:spcPct val="0"/>
              </a:spcBef>
              <a:buNone/>
              <a:defRPr sz="46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s-ES" sz="4000" dirty="0"/>
              <a:t>Configuración de Alertas de Facturación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6658708-EABB-88AC-4283-CA5F9961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149" y="1728177"/>
            <a:ext cx="2627959" cy="48226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8771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{980090BE-9D9F-45FB-B6B7-495B24848335}tf55705232_win32</Template>
  <TotalTime>617</TotalTime>
  <Words>2126</Words>
  <Application>Microsoft Office PowerPoint</Application>
  <PresentationFormat>Panorámica</PresentationFormat>
  <Paragraphs>217</Paragraphs>
  <Slides>49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5" baseType="lpstr">
      <vt:lpstr>Aptos</vt:lpstr>
      <vt:lpstr>Calibri</vt:lpstr>
      <vt:lpstr>Goudy Old Style</vt:lpstr>
      <vt:lpstr>Wingdings</vt:lpstr>
      <vt:lpstr>Wingdings 2</vt:lpstr>
      <vt:lpstr>SlateVTI</vt:lpstr>
      <vt:lpstr>Migración y Despliegue Automatizado de WordPress en Google Cloud</vt:lpstr>
      <vt:lpstr>Migración y Despliegue Automatizado de WordPress en Google Cloud</vt:lpstr>
      <vt:lpstr>Configuración Inicial en Google Cloud </vt:lpstr>
      <vt:lpstr>Configuración Inicial en Google Cloud </vt:lpstr>
      <vt:lpstr>Presentación de PowerPoint</vt:lpstr>
      <vt:lpstr>Presentación de PowerPoint</vt:lpstr>
      <vt:lpstr>Presentación de PowerPoint</vt:lpstr>
      <vt:lpstr>Configurar Facturación</vt:lpstr>
      <vt:lpstr>Presentación de PowerPoint</vt:lpstr>
      <vt:lpstr>Presentación de PowerPoint</vt:lpstr>
      <vt:lpstr>Habilitar las APIs Necesarias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Migración de WordPress desde Hostinger</vt:lpstr>
      <vt:lpstr>Presentación de PowerPoint</vt:lpstr>
      <vt:lpstr>Configuración de Docker | Archivos clave: Docker Compose</vt:lpstr>
      <vt:lpstr>Parte 3: Verificar que los servicios funcionan:</vt:lpstr>
      <vt:lpstr>Parte 4: Personalización del entorno: Edición de wp-config.php</vt:lpstr>
      <vt:lpstr>Introducción a Google Cloud Platform:</vt:lpstr>
      <vt:lpstr>Configuración de la Instancia de Máquina Virtual </vt:lpstr>
      <vt:lpstr>Presentación de PowerPoint</vt:lpstr>
      <vt:lpstr>Presentación de PowerPoint</vt:lpstr>
      <vt:lpstr>Conexión a la VM</vt:lpstr>
      <vt:lpstr>Presentación de PowerPoint</vt:lpstr>
      <vt:lpstr>Presentación de PowerPoint</vt:lpstr>
      <vt:lpstr>Presentación de PowerPoint</vt:lpstr>
      <vt:lpstr>Descomprimir el Archivo public.html.zip</vt:lpstr>
      <vt:lpstr>Presentación de PowerPoint</vt:lpstr>
      <vt:lpstr>Abrir el puerto en Google Cloud</vt:lpstr>
      <vt:lpstr>Presentación de PowerPoint</vt:lpstr>
      <vt:lpstr>Abrir el puerto en Google Cloud</vt:lpstr>
      <vt:lpstr>Migracion WordPress con UpdraftPlus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2º PASO</vt:lpstr>
      <vt:lpstr>Configuración del Balanceador de Carga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</dc:creator>
  <cp:lastModifiedBy>pablo gamez</cp:lastModifiedBy>
  <cp:revision>1</cp:revision>
  <dcterms:created xsi:type="dcterms:W3CDTF">2024-12-06T12:57:11Z</dcterms:created>
  <dcterms:modified xsi:type="dcterms:W3CDTF">2024-12-19T18:21:43Z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